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75300" cy="10058400"/>
  <p:notesSz cx="182753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48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123" y="2958655"/>
            <a:ext cx="15539403" cy="200425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2247" y="5344668"/>
            <a:ext cx="12797155" cy="23860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082" y="2195131"/>
            <a:ext cx="7952518" cy="629907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5049" y="2195131"/>
            <a:ext cx="7952518" cy="629907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082" y="381762"/>
            <a:ext cx="16453485" cy="152704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082" y="2195131"/>
            <a:ext cx="16453485" cy="629907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5761" y="8875967"/>
            <a:ext cx="5850128" cy="47720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082" y="8875967"/>
            <a:ext cx="4204779" cy="47720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3/8/2024</a:t>
            </a:fld>
            <a:endParaRPr lang="en-US"/>
          </a:p>
        </p:txBody>
      </p:sp>
      <p:sp>
        <p:nvSpPr>
          <p:cNvPr id="6" name="Holder 6"/>
          <p:cNvSpPr>
            <a:spLocks noGrp="1"/>
          </p:cNvSpPr>
          <p:nvPr>
            <p:ph type="sldNum" sz="quarter" idx="7"/>
          </p:nvPr>
        </p:nvSpPr>
        <p:spPr>
          <a:xfrm>
            <a:off x="13162789" y="8875967"/>
            <a:ext cx="4204779" cy="47720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apsu.edu/international" TargetMode="External"/><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77205" cy="9542780"/>
            <a:chOff x="0" y="0"/>
            <a:chExt cx="18277205" cy="9542780"/>
          </a:xfrm>
        </p:grpSpPr>
        <p:pic>
          <p:nvPicPr>
            <p:cNvPr id="3" name="object 3"/>
            <p:cNvPicPr/>
            <p:nvPr/>
          </p:nvPicPr>
          <p:blipFill>
            <a:blip r:embed="rId2" cstate="print"/>
            <a:stretch>
              <a:fillRect/>
            </a:stretch>
          </p:blipFill>
          <p:spPr>
            <a:xfrm>
              <a:off x="0" y="0"/>
              <a:ext cx="18276780" cy="9542297"/>
            </a:xfrm>
            <a:prstGeom prst="rect">
              <a:avLst/>
            </a:prstGeom>
          </p:spPr>
        </p:pic>
        <p:pic>
          <p:nvPicPr>
            <p:cNvPr id="4" name="object 4"/>
            <p:cNvPicPr/>
            <p:nvPr/>
          </p:nvPicPr>
          <p:blipFill>
            <a:blip r:embed="rId3" cstate="print"/>
            <a:stretch>
              <a:fillRect/>
            </a:stretch>
          </p:blipFill>
          <p:spPr>
            <a:xfrm>
              <a:off x="14894179" y="134625"/>
              <a:ext cx="499273" cy="168295"/>
            </a:xfrm>
            <a:prstGeom prst="rect">
              <a:avLst/>
            </a:prstGeom>
          </p:spPr>
        </p:pic>
        <p:pic>
          <p:nvPicPr>
            <p:cNvPr id="5" name="object 5"/>
            <p:cNvPicPr/>
            <p:nvPr/>
          </p:nvPicPr>
          <p:blipFill>
            <a:blip r:embed="rId4" cstate="print"/>
            <a:stretch>
              <a:fillRect/>
            </a:stretch>
          </p:blipFill>
          <p:spPr>
            <a:xfrm>
              <a:off x="0" y="420696"/>
              <a:ext cx="18254341" cy="9099122"/>
            </a:xfrm>
            <a:prstGeom prst="rect">
              <a:avLst/>
            </a:prstGeom>
          </p:spPr>
        </p:pic>
      </p:grpSp>
      <p:sp>
        <p:nvSpPr>
          <p:cNvPr id="6" name="object 6"/>
          <p:cNvSpPr txBox="1"/>
          <p:nvPr/>
        </p:nvSpPr>
        <p:spPr>
          <a:xfrm>
            <a:off x="133222" y="53746"/>
            <a:ext cx="833755" cy="284480"/>
          </a:xfrm>
          <a:prstGeom prst="rect">
            <a:avLst/>
          </a:prstGeom>
        </p:spPr>
        <p:txBody>
          <a:bodyPr vert="horz" wrap="square" lIns="0" tIns="12700" rIns="0" bIns="0" rtlCol="0">
            <a:spAutoFit/>
          </a:bodyPr>
          <a:lstStyle/>
          <a:p>
            <a:pPr marL="12700">
              <a:lnSpc>
                <a:spcPct val="100000"/>
              </a:lnSpc>
              <a:spcBef>
                <a:spcPts val="100"/>
              </a:spcBef>
              <a:tabLst>
                <a:tab pos="349250" algn="l"/>
                <a:tab pos="691515" algn="l"/>
              </a:tabLst>
            </a:pPr>
            <a:r>
              <a:rPr sz="900" spc="160" dirty="0">
                <a:solidFill>
                  <a:srgbClr val="A0A0A0"/>
                </a:solidFill>
                <a:latin typeface="Arial"/>
                <a:cs typeface="Arial"/>
              </a:rPr>
              <a:t>f-</a:t>
            </a:r>
            <a:r>
              <a:rPr sz="900" dirty="0">
                <a:solidFill>
                  <a:srgbClr val="A0A0A0"/>
                </a:solidFill>
                <a:latin typeface="Arial"/>
                <a:cs typeface="Arial"/>
              </a:rPr>
              <a:t>	</a:t>
            </a:r>
            <a:r>
              <a:rPr sz="1700" spc="-785" dirty="0">
                <a:solidFill>
                  <a:srgbClr val="414141"/>
                </a:solidFill>
                <a:latin typeface="Segoe UI Symbol"/>
                <a:cs typeface="Segoe UI Symbol"/>
              </a:rPr>
              <a:t>➔</a:t>
            </a:r>
            <a:r>
              <a:rPr sz="1700" dirty="0">
                <a:solidFill>
                  <a:srgbClr val="414141"/>
                </a:solidFill>
                <a:latin typeface="Segoe UI Symbol"/>
                <a:cs typeface="Segoe UI Symbol"/>
              </a:rPr>
              <a:t>	</a:t>
            </a:r>
            <a:r>
              <a:rPr sz="900" spc="310" dirty="0">
                <a:solidFill>
                  <a:srgbClr val="414141"/>
                </a:solidFill>
                <a:latin typeface="Arial"/>
                <a:cs typeface="Arial"/>
              </a:rPr>
              <a:t>C</a:t>
            </a:r>
            <a:endParaRPr sz="900">
              <a:latin typeface="Arial"/>
              <a:cs typeface="Arial"/>
            </a:endParaRPr>
          </a:p>
        </p:txBody>
      </p:sp>
      <p:sp>
        <p:nvSpPr>
          <p:cNvPr id="7" name="object 7"/>
          <p:cNvSpPr txBox="1"/>
          <p:nvPr/>
        </p:nvSpPr>
        <p:spPr>
          <a:xfrm>
            <a:off x="1221486" y="135788"/>
            <a:ext cx="1574800" cy="177800"/>
          </a:xfrm>
          <a:prstGeom prst="rect">
            <a:avLst/>
          </a:prstGeom>
        </p:spPr>
        <p:txBody>
          <a:bodyPr vert="horz" wrap="square" lIns="0" tIns="12700" rIns="0" bIns="0" rtlCol="0">
            <a:spAutoFit/>
          </a:bodyPr>
          <a:lstStyle/>
          <a:p>
            <a:pPr marL="12700">
              <a:lnSpc>
                <a:spcPct val="100000"/>
              </a:lnSpc>
              <a:spcBef>
                <a:spcPts val="100"/>
              </a:spcBef>
              <a:tabLst>
                <a:tab pos="267335" algn="l"/>
              </a:tabLst>
            </a:pPr>
            <a:r>
              <a:rPr sz="1000" spc="180" dirty="0">
                <a:solidFill>
                  <a:srgbClr val="202020"/>
                </a:solidFill>
                <a:latin typeface="Arial"/>
                <a:cs typeface="Arial"/>
              </a:rPr>
              <a:t>!;</a:t>
            </a:r>
            <a:r>
              <a:rPr sz="1000" dirty="0">
                <a:solidFill>
                  <a:srgbClr val="202020"/>
                </a:solidFill>
                <a:latin typeface="Arial"/>
                <a:cs typeface="Arial"/>
              </a:rPr>
              <a:t>	</a:t>
            </a:r>
            <a:r>
              <a:rPr sz="1000" spc="-10" dirty="0">
                <a:solidFill>
                  <a:srgbClr val="414145"/>
                </a:solidFill>
                <a:latin typeface="Arial"/>
                <a:cs typeface="Arial"/>
              </a:rPr>
              <a:t>a</a:t>
            </a:r>
            <a:r>
              <a:rPr sz="1000" spc="-10" dirty="0">
                <a:solidFill>
                  <a:srgbClr val="555A5E"/>
                </a:solidFill>
                <a:latin typeface="Arial"/>
                <a:cs typeface="Arial"/>
              </a:rPr>
              <a:t>p</a:t>
            </a:r>
            <a:r>
              <a:rPr sz="1000" spc="-10" dirty="0">
                <a:solidFill>
                  <a:srgbClr val="414145"/>
                </a:solidFill>
                <a:latin typeface="Arial"/>
                <a:cs typeface="Arial"/>
              </a:rPr>
              <a:t>s</a:t>
            </a:r>
            <a:r>
              <a:rPr sz="1000" spc="-10" dirty="0">
                <a:solidFill>
                  <a:srgbClr val="555A5E"/>
                </a:solidFill>
                <a:latin typeface="Arial"/>
                <a:cs typeface="Arial"/>
              </a:rPr>
              <a:t>u.</a:t>
            </a:r>
            <a:r>
              <a:rPr sz="1000" spc="-10" dirty="0">
                <a:solidFill>
                  <a:srgbClr val="414145"/>
                </a:solidFill>
                <a:latin typeface="Arial"/>
                <a:cs typeface="Arial"/>
              </a:rPr>
              <a:t>e</a:t>
            </a:r>
            <a:r>
              <a:rPr sz="1000" spc="-10" dirty="0">
                <a:solidFill>
                  <a:srgbClr val="555A5E"/>
                </a:solidFill>
                <a:latin typeface="Arial"/>
                <a:cs typeface="Arial"/>
              </a:rPr>
              <a:t>du</a:t>
            </a:r>
            <a:r>
              <a:rPr sz="1000" spc="-10" dirty="0">
                <a:solidFill>
                  <a:srgbClr val="706D6D"/>
                </a:solidFill>
                <a:latin typeface="Arial"/>
                <a:cs typeface="Arial"/>
              </a:rPr>
              <a:t>/</a:t>
            </a:r>
            <a:r>
              <a:rPr sz="1000" spc="-10" dirty="0">
                <a:solidFill>
                  <a:srgbClr val="555A5E"/>
                </a:solidFill>
                <a:latin typeface="Arial"/>
                <a:cs typeface="Arial"/>
              </a:rPr>
              <a:t>a</a:t>
            </a:r>
            <a:r>
              <a:rPr sz="1000" spc="-10" dirty="0">
                <a:solidFill>
                  <a:srgbClr val="677180"/>
                </a:solidFill>
                <a:latin typeface="Arial"/>
                <a:cs typeface="Arial"/>
              </a:rPr>
              <a:t>dmi</a:t>
            </a:r>
            <a:r>
              <a:rPr sz="1000" spc="-10" dirty="0">
                <a:solidFill>
                  <a:srgbClr val="555A5E"/>
                </a:solidFill>
                <a:latin typeface="Arial"/>
                <a:cs typeface="Arial"/>
              </a:rPr>
              <a:t>ss</a:t>
            </a:r>
            <a:r>
              <a:rPr sz="1000" spc="-10" dirty="0">
                <a:solidFill>
                  <a:srgbClr val="706D6D"/>
                </a:solidFill>
                <a:latin typeface="Arial"/>
                <a:cs typeface="Arial"/>
              </a:rPr>
              <a:t>i</a:t>
            </a:r>
            <a:r>
              <a:rPr sz="1000" spc="-10" dirty="0">
                <a:solidFill>
                  <a:srgbClr val="555A5E"/>
                </a:solidFill>
                <a:latin typeface="Arial"/>
                <a:cs typeface="Arial"/>
              </a:rPr>
              <a:t>o</a:t>
            </a:r>
            <a:r>
              <a:rPr sz="1000" spc="-10" dirty="0">
                <a:solidFill>
                  <a:srgbClr val="706D6D"/>
                </a:solidFill>
                <a:latin typeface="Arial"/>
                <a:cs typeface="Arial"/>
              </a:rPr>
              <a:t>n</a:t>
            </a:r>
            <a:r>
              <a:rPr sz="1000" spc="-10" dirty="0">
                <a:solidFill>
                  <a:srgbClr val="555A5E"/>
                </a:solidFill>
                <a:latin typeface="Arial"/>
                <a:cs typeface="Arial"/>
              </a:rPr>
              <a:t>s</a:t>
            </a:r>
            <a:r>
              <a:rPr sz="1000" spc="-10" dirty="0">
                <a:solidFill>
                  <a:srgbClr val="677180"/>
                </a:solidFill>
                <a:latin typeface="Arial"/>
                <a:cs typeface="Arial"/>
              </a:rPr>
              <a:t>/</a:t>
            </a:r>
            <a:endParaRPr sz="1000">
              <a:latin typeface="Arial"/>
              <a:cs typeface="Arial"/>
            </a:endParaRPr>
          </a:p>
        </p:txBody>
      </p:sp>
      <p:sp>
        <p:nvSpPr>
          <p:cNvPr id="8" name="object 8"/>
          <p:cNvSpPr txBox="1"/>
          <p:nvPr/>
        </p:nvSpPr>
        <p:spPr>
          <a:xfrm>
            <a:off x="15678022" y="112420"/>
            <a:ext cx="536575" cy="238760"/>
          </a:xfrm>
          <a:prstGeom prst="rect">
            <a:avLst/>
          </a:prstGeom>
        </p:spPr>
        <p:txBody>
          <a:bodyPr vert="horz" wrap="square" lIns="0" tIns="12700" rIns="0" bIns="0" rtlCol="0">
            <a:spAutoFit/>
          </a:bodyPr>
          <a:lstStyle/>
          <a:p>
            <a:pPr marL="12700">
              <a:lnSpc>
                <a:spcPct val="100000"/>
              </a:lnSpc>
              <a:spcBef>
                <a:spcPts val="100"/>
              </a:spcBef>
              <a:tabLst>
                <a:tab pos="354330" algn="l"/>
              </a:tabLst>
            </a:pPr>
            <a:r>
              <a:rPr sz="1400" spc="204" dirty="0">
                <a:solidFill>
                  <a:srgbClr val="630004"/>
                </a:solidFill>
                <a:latin typeface="Verdana"/>
                <a:cs typeface="Verdana"/>
              </a:rPr>
              <a:t>0</a:t>
            </a:r>
            <a:r>
              <a:rPr sz="1400" dirty="0">
                <a:solidFill>
                  <a:srgbClr val="630004"/>
                </a:solidFill>
                <a:latin typeface="Verdana"/>
                <a:cs typeface="Verdana"/>
              </a:rPr>
              <a:t>	</a:t>
            </a:r>
            <a:r>
              <a:rPr sz="1400" spc="170" dirty="0">
                <a:solidFill>
                  <a:srgbClr val="414141"/>
                </a:solidFill>
                <a:latin typeface="Verdana"/>
                <a:cs typeface="Verdana"/>
              </a:rPr>
              <a:t>Q</a:t>
            </a:r>
            <a:endParaRPr sz="1400">
              <a:latin typeface="Verdana"/>
              <a:cs typeface="Verdana"/>
            </a:endParaRPr>
          </a:p>
        </p:txBody>
      </p:sp>
      <p:sp>
        <p:nvSpPr>
          <p:cNvPr id="9" name="object 9"/>
          <p:cNvSpPr txBox="1"/>
          <p:nvPr/>
        </p:nvSpPr>
        <p:spPr>
          <a:xfrm>
            <a:off x="16536288" y="40665"/>
            <a:ext cx="535940" cy="284480"/>
          </a:xfrm>
          <a:prstGeom prst="rect">
            <a:avLst/>
          </a:prstGeom>
        </p:spPr>
        <p:txBody>
          <a:bodyPr vert="horz" wrap="square" lIns="0" tIns="12700" rIns="0" bIns="0" rtlCol="0">
            <a:spAutoFit/>
          </a:bodyPr>
          <a:lstStyle/>
          <a:p>
            <a:pPr marL="12700">
              <a:lnSpc>
                <a:spcPct val="100000"/>
              </a:lnSpc>
              <a:spcBef>
                <a:spcPts val="100"/>
              </a:spcBef>
              <a:tabLst>
                <a:tab pos="349250" algn="l"/>
              </a:tabLst>
            </a:pPr>
            <a:r>
              <a:rPr sz="900" spc="295" dirty="0">
                <a:solidFill>
                  <a:srgbClr val="3B3B3B"/>
                </a:solidFill>
                <a:latin typeface="Arial"/>
                <a:cs typeface="Arial"/>
              </a:rPr>
              <a:t>[I</a:t>
            </a:r>
            <a:r>
              <a:rPr sz="900" dirty="0">
                <a:solidFill>
                  <a:srgbClr val="3B3B3B"/>
                </a:solidFill>
                <a:latin typeface="Arial"/>
                <a:cs typeface="Arial"/>
              </a:rPr>
              <a:t>	</a:t>
            </a:r>
            <a:r>
              <a:rPr sz="1700" spc="175" dirty="0">
                <a:solidFill>
                  <a:srgbClr val="3B2028"/>
                </a:solidFill>
                <a:latin typeface="Segoe UI Symbol"/>
                <a:cs typeface="Segoe UI Symbol"/>
              </a:rPr>
              <a:t>I)</a:t>
            </a:r>
            <a:endParaRPr sz="1700">
              <a:latin typeface="Segoe UI Symbol"/>
              <a:cs typeface="Segoe UI Symbol"/>
            </a:endParaRPr>
          </a:p>
        </p:txBody>
      </p:sp>
      <p:sp>
        <p:nvSpPr>
          <p:cNvPr id="10" name="object 10"/>
          <p:cNvSpPr txBox="1"/>
          <p:nvPr/>
        </p:nvSpPr>
        <p:spPr>
          <a:xfrm>
            <a:off x="17276953" y="142265"/>
            <a:ext cx="70421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546483"/>
                </a:solidFill>
                <a:latin typeface="Arial"/>
                <a:cs typeface="Arial"/>
              </a:rPr>
              <a:t>Finish</a:t>
            </a:r>
            <a:r>
              <a:rPr sz="900" spc="-45" dirty="0">
                <a:solidFill>
                  <a:srgbClr val="546483"/>
                </a:solidFill>
                <a:latin typeface="Arial"/>
                <a:cs typeface="Arial"/>
              </a:rPr>
              <a:t> </a:t>
            </a:r>
            <a:r>
              <a:rPr sz="900" spc="-10" dirty="0">
                <a:solidFill>
                  <a:srgbClr val="445371"/>
                </a:solidFill>
                <a:latin typeface="Arial"/>
                <a:cs typeface="Arial"/>
              </a:rPr>
              <a:t>update</a:t>
            </a:r>
            <a:endParaRPr sz="900">
              <a:latin typeface="Arial"/>
              <a:cs typeface="Arial"/>
            </a:endParaRPr>
          </a:p>
        </p:txBody>
      </p:sp>
      <p:sp>
        <p:nvSpPr>
          <p:cNvPr id="11" name="object 11"/>
          <p:cNvSpPr txBox="1"/>
          <p:nvPr/>
        </p:nvSpPr>
        <p:spPr>
          <a:xfrm>
            <a:off x="4177779" y="8782215"/>
            <a:ext cx="7315200" cy="45212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FFFF"/>
                </a:solidFill>
                <a:latin typeface="UD Digi Kyokasho N-R"/>
                <a:cs typeface="UD Digi Kyokasho N-R"/>
              </a:rPr>
              <a:t>画像が変わりますが、APPLY</a:t>
            </a:r>
            <a:r>
              <a:rPr sz="2800" b="1" spc="-10" dirty="0">
                <a:solidFill>
                  <a:srgbClr val="FFFFFF"/>
                </a:solidFill>
                <a:latin typeface="UD Digi Kyokasho N-R"/>
                <a:cs typeface="UD Digi Kyokasho N-R"/>
              </a:rPr>
              <a:t>をクリックします</a:t>
            </a:r>
            <a:endParaRPr sz="2800">
              <a:latin typeface="UD Digi Kyokasho N-R"/>
              <a:cs typeface="UD Digi Kyokasho N-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30850" cy="8724900"/>
          </a:xfrm>
          <a:prstGeom prst="rect">
            <a:avLst/>
          </a:prstGeom>
        </p:spPr>
      </p:pic>
      <p:sp>
        <p:nvSpPr>
          <p:cNvPr id="3" name="object 3"/>
          <p:cNvSpPr txBox="1"/>
          <p:nvPr/>
        </p:nvSpPr>
        <p:spPr>
          <a:xfrm>
            <a:off x="2943326" y="4344161"/>
            <a:ext cx="3276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「パスワード設定」をクリックする</a:t>
            </a:r>
            <a:endParaRPr sz="1600">
              <a:latin typeface="UD Digi Kyokasho N-R"/>
              <a:cs typeface="UD Digi Kyokasho N-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91190" cy="8010525"/>
          </a:xfrm>
          <a:prstGeom prst="rect">
            <a:avLst/>
          </a:prstGeom>
        </p:spPr>
      </p:pic>
      <p:sp>
        <p:nvSpPr>
          <p:cNvPr id="3" name="object 3"/>
          <p:cNvSpPr txBox="1"/>
          <p:nvPr/>
        </p:nvSpPr>
        <p:spPr>
          <a:xfrm>
            <a:off x="492874" y="2316175"/>
            <a:ext cx="12446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アプリケーション</a:t>
            </a:r>
            <a:endParaRPr sz="1200">
              <a:latin typeface="UD Digi Kyokasho N-R"/>
              <a:cs typeface="UD Digi Kyokasho N-R"/>
            </a:endParaRPr>
          </a:p>
        </p:txBody>
      </p:sp>
      <p:sp>
        <p:nvSpPr>
          <p:cNvPr id="4" name="object 4"/>
          <p:cNvSpPr txBox="1"/>
          <p:nvPr/>
        </p:nvSpPr>
        <p:spPr>
          <a:xfrm>
            <a:off x="541223" y="3129038"/>
            <a:ext cx="35306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アカウントにまだアプリケーションがありません。</a:t>
            </a:r>
            <a:endParaRPr sz="1200">
              <a:latin typeface="UD Digi Kyokasho N-R"/>
              <a:cs typeface="UD Digi Kyokasho N-R"/>
            </a:endParaRPr>
          </a:p>
        </p:txBody>
      </p:sp>
      <p:sp>
        <p:nvSpPr>
          <p:cNvPr id="5" name="object 5"/>
          <p:cNvSpPr txBox="1"/>
          <p:nvPr/>
        </p:nvSpPr>
        <p:spPr>
          <a:xfrm>
            <a:off x="4880241" y="3527678"/>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新規申し込み</a:t>
            </a:r>
            <a:endParaRPr sz="1200">
              <a:latin typeface="UD Digi Kyokasho N-R"/>
              <a:cs typeface="UD Digi Kyokasho N-R"/>
            </a:endParaRPr>
          </a:p>
        </p:txBody>
      </p:sp>
      <p:sp>
        <p:nvSpPr>
          <p:cNvPr id="6" name="object 6"/>
          <p:cNvSpPr txBox="1"/>
          <p:nvPr/>
        </p:nvSpPr>
        <p:spPr>
          <a:xfrm>
            <a:off x="6203480" y="3383153"/>
            <a:ext cx="2260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「新規申込」をクリック</a:t>
            </a:r>
            <a:endParaRPr sz="1600">
              <a:latin typeface="UD Digi Kyokasho N-R"/>
              <a:cs typeface="UD Digi Kyokasho N-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59425" cy="7981950"/>
          </a:xfrm>
          <a:prstGeom prst="rect">
            <a:avLst/>
          </a:prstGeom>
        </p:spPr>
      </p:pic>
      <p:sp>
        <p:nvSpPr>
          <p:cNvPr id="3" name="object 3"/>
          <p:cNvSpPr txBox="1"/>
          <p:nvPr/>
        </p:nvSpPr>
        <p:spPr>
          <a:xfrm>
            <a:off x="7114108" y="4207116"/>
            <a:ext cx="2159000" cy="208279"/>
          </a:xfrm>
          <a:prstGeom prst="rect">
            <a:avLst/>
          </a:prstGeom>
        </p:spPr>
        <p:txBody>
          <a:bodyPr vert="horz" wrap="square" lIns="0" tIns="12700" rIns="0" bIns="0" rtlCol="0">
            <a:spAutoFit/>
          </a:bodyPr>
          <a:lstStyle/>
          <a:p>
            <a:pPr marL="12700">
              <a:lnSpc>
                <a:spcPct val="100000"/>
              </a:lnSpc>
              <a:spcBef>
                <a:spcPts val="100"/>
              </a:spcBef>
            </a:pPr>
            <a:r>
              <a:rPr sz="1200" spc="114" dirty="0">
                <a:latin typeface="MS PMincho"/>
                <a:cs typeface="MS PMincho"/>
              </a:rPr>
              <a:t>ア</a:t>
            </a:r>
            <a:r>
              <a:rPr sz="1200" spc="-5" dirty="0">
                <a:latin typeface="UD Digi Kyokasho N-R"/>
                <a:cs typeface="UD Digi Kyokasho N-R"/>
              </a:rPr>
              <a:t>プリケーションの種類を選択</a:t>
            </a:r>
            <a:endParaRPr sz="1200">
              <a:latin typeface="UD Digi Kyokasho N-R"/>
              <a:cs typeface="UD Digi Kyokasho N-R"/>
            </a:endParaRPr>
          </a:p>
        </p:txBody>
      </p:sp>
      <p:sp>
        <p:nvSpPr>
          <p:cNvPr id="4" name="object 4"/>
          <p:cNvSpPr txBox="1"/>
          <p:nvPr/>
        </p:nvSpPr>
        <p:spPr>
          <a:xfrm>
            <a:off x="7422807" y="5016639"/>
            <a:ext cx="30734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オプションリストから選択します</a:t>
            </a:r>
            <a:endParaRPr sz="1600">
              <a:latin typeface="UD Digi Kyokasho N-R"/>
              <a:cs typeface="UD Digi Kyokasho N-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92750" cy="7981950"/>
          </a:xfrm>
          <a:prstGeom prst="rect">
            <a:avLst/>
          </a:prstGeom>
        </p:spPr>
      </p:pic>
      <p:sp>
        <p:nvSpPr>
          <p:cNvPr id="3" name="object 3"/>
          <p:cNvSpPr txBox="1"/>
          <p:nvPr/>
        </p:nvSpPr>
        <p:spPr>
          <a:xfrm>
            <a:off x="6846049" y="5021440"/>
            <a:ext cx="3485515" cy="845185"/>
          </a:xfrm>
          <a:prstGeom prst="rect">
            <a:avLst/>
          </a:prstGeom>
        </p:spPr>
        <p:txBody>
          <a:bodyPr vert="horz" wrap="square" lIns="0" tIns="12700" rIns="0" bIns="0" rtlCol="0">
            <a:spAutoFit/>
          </a:bodyPr>
          <a:lstStyle/>
          <a:p>
            <a:pPr marL="271780">
              <a:lnSpc>
                <a:spcPct val="100000"/>
              </a:lnSpc>
              <a:spcBef>
                <a:spcPts val="100"/>
              </a:spcBef>
            </a:pPr>
            <a:r>
              <a:rPr sz="1200" spc="-5" dirty="0">
                <a:latin typeface="UD Digi Kyokasho N-R"/>
                <a:cs typeface="UD Digi Kyokasho N-R"/>
              </a:rPr>
              <a:t>学部生「準学士号または学士号取得を目指す」</a:t>
            </a:r>
            <a:endParaRPr sz="1200">
              <a:latin typeface="UD Digi Kyokasho N-R"/>
              <a:cs typeface="UD Digi Kyokasho N-R"/>
            </a:endParaRPr>
          </a:p>
          <a:p>
            <a:pPr>
              <a:lnSpc>
                <a:spcPct val="100000"/>
              </a:lnSpc>
              <a:spcBef>
                <a:spcPts val="1285"/>
              </a:spcBef>
            </a:pPr>
            <a:endParaRPr sz="1200">
              <a:latin typeface="UD Digi Kyokasho N-R"/>
              <a:cs typeface="UD Digi Kyokasho N-R"/>
            </a:endParaRPr>
          </a:p>
          <a:p>
            <a:pPr marL="12700">
              <a:lnSpc>
                <a:spcPct val="100000"/>
              </a:lnSpc>
            </a:pPr>
            <a:r>
              <a:rPr sz="1600" b="1" spc="-10" dirty="0">
                <a:latin typeface="UD Digi Kyokasho N-R"/>
                <a:cs typeface="UD Digi Kyokasho N-R"/>
              </a:rPr>
              <a:t>「新規申し込み 」をクリック</a:t>
            </a:r>
            <a:endParaRPr sz="1600">
              <a:latin typeface="UD Digi Kyokasho N-R"/>
              <a:cs typeface="UD Digi Kyokasho N-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9900" cy="9429750"/>
          </a:xfrm>
          <a:prstGeom prst="rect">
            <a:avLst/>
          </a:prstGeom>
        </p:spPr>
      </p:pic>
      <p:sp>
        <p:nvSpPr>
          <p:cNvPr id="3" name="object 3"/>
          <p:cNvSpPr txBox="1"/>
          <p:nvPr/>
        </p:nvSpPr>
        <p:spPr>
          <a:xfrm>
            <a:off x="5507913" y="2106676"/>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個人情報</a:t>
            </a:r>
            <a:endParaRPr sz="1200">
              <a:latin typeface="UD Digi Kyokasho N-R"/>
              <a:cs typeface="UD Digi Kyokasho N-R"/>
            </a:endParaRPr>
          </a:p>
        </p:txBody>
      </p:sp>
      <p:sp>
        <p:nvSpPr>
          <p:cNvPr id="4" name="object 4"/>
          <p:cNvSpPr txBox="1"/>
          <p:nvPr/>
        </p:nvSpPr>
        <p:spPr>
          <a:xfrm>
            <a:off x="7453871" y="2472880"/>
            <a:ext cx="21590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以下に情報を入力してください</a:t>
            </a:r>
            <a:endParaRPr sz="1200">
              <a:latin typeface="UD Digi Kyokasho N-R"/>
              <a:cs typeface="UD Digi Kyokasho N-R"/>
            </a:endParaRPr>
          </a:p>
        </p:txBody>
      </p:sp>
      <p:sp>
        <p:nvSpPr>
          <p:cNvPr id="5" name="object 5"/>
          <p:cNvSpPr txBox="1"/>
          <p:nvPr/>
        </p:nvSpPr>
        <p:spPr>
          <a:xfrm>
            <a:off x="7469301" y="3623221"/>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名</a:t>
            </a:r>
            <a:endParaRPr sz="1200">
              <a:latin typeface="UD Digi Kyokasho N-R"/>
              <a:cs typeface="UD Digi Kyokasho N-R"/>
            </a:endParaRPr>
          </a:p>
        </p:txBody>
      </p:sp>
      <p:sp>
        <p:nvSpPr>
          <p:cNvPr id="6" name="object 6"/>
          <p:cNvSpPr txBox="1"/>
          <p:nvPr/>
        </p:nvSpPr>
        <p:spPr>
          <a:xfrm>
            <a:off x="7423022" y="4405947"/>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姓</a:t>
            </a:r>
            <a:endParaRPr sz="1200">
              <a:latin typeface="UD Digi Kyokasho N-R"/>
              <a:cs typeface="UD Digi Kyokasho N-R"/>
            </a:endParaRPr>
          </a:p>
        </p:txBody>
      </p:sp>
      <p:sp>
        <p:nvSpPr>
          <p:cNvPr id="7" name="object 7"/>
          <p:cNvSpPr txBox="1"/>
          <p:nvPr/>
        </p:nvSpPr>
        <p:spPr>
          <a:xfrm>
            <a:off x="7129906" y="5943917"/>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生年月日</a:t>
            </a:r>
            <a:endParaRPr sz="1200">
              <a:latin typeface="UD Digi Kyokasho N-R"/>
              <a:cs typeface="UD Digi Kyokasho N-R"/>
            </a:endParaRPr>
          </a:p>
        </p:txBody>
      </p:sp>
      <p:sp>
        <p:nvSpPr>
          <p:cNvPr id="8" name="object 8"/>
          <p:cNvSpPr txBox="1"/>
          <p:nvPr/>
        </p:nvSpPr>
        <p:spPr>
          <a:xfrm>
            <a:off x="5720016" y="6124867"/>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月</a:t>
            </a:r>
            <a:endParaRPr sz="1200">
              <a:latin typeface="UD Digi Kyokasho N-R"/>
              <a:cs typeface="UD Digi Kyokasho N-R"/>
            </a:endParaRPr>
          </a:p>
        </p:txBody>
      </p:sp>
      <p:sp>
        <p:nvSpPr>
          <p:cNvPr id="9" name="object 9"/>
          <p:cNvSpPr txBox="1"/>
          <p:nvPr/>
        </p:nvSpPr>
        <p:spPr>
          <a:xfrm>
            <a:off x="6034608" y="6069787"/>
            <a:ext cx="771525" cy="488315"/>
          </a:xfrm>
          <a:prstGeom prst="rect">
            <a:avLst/>
          </a:prstGeom>
        </p:spPr>
        <p:txBody>
          <a:bodyPr vert="horz" wrap="square" lIns="0" tIns="12700" rIns="0" bIns="0" rtlCol="0">
            <a:spAutoFit/>
          </a:bodyPr>
          <a:lstStyle/>
          <a:p>
            <a:pPr marL="12700" marR="5080" indent="184785">
              <a:lnSpc>
                <a:spcPct val="126499"/>
              </a:lnSpc>
              <a:spcBef>
                <a:spcPts val="100"/>
              </a:spcBef>
              <a:tabLst>
                <a:tab pos="605790" algn="l"/>
              </a:tabLst>
            </a:pPr>
            <a:r>
              <a:rPr sz="1200" spc="-50" dirty="0">
                <a:latin typeface="UD Digi Kyokasho N-R"/>
                <a:cs typeface="UD Digi Kyokasho N-R"/>
              </a:rPr>
              <a:t>日</a:t>
            </a:r>
            <a:r>
              <a:rPr sz="1200" dirty="0">
                <a:latin typeface="UD Digi Kyokasho N-R"/>
                <a:cs typeface="UD Digi Kyokasho N-R"/>
              </a:rPr>
              <a:t>	</a:t>
            </a:r>
            <a:r>
              <a:rPr sz="1200" spc="-50" dirty="0">
                <a:latin typeface="UD Digi Kyokasho N-R"/>
                <a:cs typeface="UD Digi Kyokasho N-R"/>
              </a:rPr>
              <a:t>年</a:t>
            </a:r>
            <a:r>
              <a:rPr sz="1200" dirty="0">
                <a:latin typeface="UD Digi Kyokasho N-R"/>
                <a:cs typeface="UD Digi Kyokasho N-R"/>
              </a:rPr>
              <a:t>性</a:t>
            </a:r>
            <a:r>
              <a:rPr sz="1200" spc="-50" dirty="0">
                <a:latin typeface="UD Digi Kyokasho N-R"/>
                <a:cs typeface="UD Digi Kyokasho N-R"/>
              </a:rPr>
              <a:t>別</a:t>
            </a:r>
            <a:endParaRPr sz="1200">
              <a:latin typeface="UD Digi Kyokasho N-R"/>
              <a:cs typeface="UD Digi Kyokasho N-R"/>
            </a:endParaRPr>
          </a:p>
        </p:txBody>
      </p:sp>
      <p:sp>
        <p:nvSpPr>
          <p:cNvPr id="10" name="object 10"/>
          <p:cNvSpPr txBox="1"/>
          <p:nvPr/>
        </p:nvSpPr>
        <p:spPr>
          <a:xfrm>
            <a:off x="6589979" y="6858799"/>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住所</a:t>
            </a:r>
            <a:endParaRPr sz="1200">
              <a:latin typeface="UD Digi Kyokasho N-R"/>
              <a:cs typeface="UD Digi Kyokasho N-R"/>
            </a:endParaRPr>
          </a:p>
        </p:txBody>
      </p:sp>
      <p:sp>
        <p:nvSpPr>
          <p:cNvPr id="11" name="object 11"/>
          <p:cNvSpPr txBox="1"/>
          <p:nvPr/>
        </p:nvSpPr>
        <p:spPr>
          <a:xfrm>
            <a:off x="7268756" y="7121055"/>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国</a:t>
            </a:r>
            <a:endParaRPr sz="1200">
              <a:latin typeface="UD Digi Kyokasho N-R"/>
              <a:cs typeface="UD Digi Kyokasho N-R"/>
            </a:endParaRPr>
          </a:p>
        </p:txBody>
      </p:sp>
      <p:sp>
        <p:nvSpPr>
          <p:cNvPr id="12" name="object 12"/>
          <p:cNvSpPr txBox="1"/>
          <p:nvPr/>
        </p:nvSpPr>
        <p:spPr>
          <a:xfrm>
            <a:off x="8040090" y="6534911"/>
            <a:ext cx="4495800" cy="513080"/>
          </a:xfrm>
          <a:prstGeom prst="rect">
            <a:avLst/>
          </a:prstGeom>
        </p:spPr>
        <p:txBody>
          <a:bodyPr vert="horz" wrap="square" lIns="0" tIns="12700" rIns="0" bIns="0" rtlCol="0">
            <a:spAutoFit/>
          </a:bodyPr>
          <a:lstStyle/>
          <a:p>
            <a:pPr marL="12700" marR="5080">
              <a:lnSpc>
                <a:spcPct val="100000"/>
              </a:lnSpc>
              <a:spcBef>
                <a:spcPts val="100"/>
              </a:spcBef>
            </a:pPr>
            <a:r>
              <a:rPr sz="1600" b="1" spc="-5" dirty="0">
                <a:latin typeface="UD Digi Kyokasho N-R"/>
                <a:cs typeface="UD Digi Kyokasho N-R"/>
              </a:rPr>
              <a:t>ドロップダウンメニューから日本を選択すると、フォームに日本の住所を入力することができます</a:t>
            </a:r>
            <a:endParaRPr sz="1600">
              <a:latin typeface="UD Digi Kyokasho N-R"/>
              <a:cs typeface="UD Digi Kyokasho N-R"/>
            </a:endParaRPr>
          </a:p>
        </p:txBody>
      </p:sp>
      <p:sp>
        <p:nvSpPr>
          <p:cNvPr id="13" name="object 13"/>
          <p:cNvSpPr txBox="1"/>
          <p:nvPr/>
        </p:nvSpPr>
        <p:spPr>
          <a:xfrm>
            <a:off x="8271497" y="7448105"/>
            <a:ext cx="1086485" cy="591185"/>
          </a:xfrm>
          <a:prstGeom prst="rect">
            <a:avLst/>
          </a:prstGeom>
        </p:spPr>
        <p:txBody>
          <a:bodyPr vert="horz" wrap="square" lIns="0" tIns="12700" rIns="0" bIns="0" rtlCol="0">
            <a:spAutoFit/>
          </a:bodyPr>
          <a:lstStyle/>
          <a:p>
            <a:pPr marR="5080" algn="r">
              <a:lnSpc>
                <a:spcPct val="100000"/>
              </a:lnSpc>
              <a:spcBef>
                <a:spcPts val="100"/>
              </a:spcBef>
            </a:pPr>
            <a:r>
              <a:rPr sz="1200" spc="-25" dirty="0">
                <a:latin typeface="UD Digi Kyokasho N-R"/>
                <a:cs typeface="UD Digi Kyokasho N-R"/>
              </a:rPr>
              <a:t>番町</a:t>
            </a:r>
            <a:endParaRPr sz="1200">
              <a:latin typeface="UD Digi Kyokasho N-R"/>
              <a:cs typeface="UD Digi Kyokasho N-R"/>
            </a:endParaRPr>
          </a:p>
          <a:p>
            <a:pPr marL="12700">
              <a:lnSpc>
                <a:spcPct val="100000"/>
              </a:lnSpc>
              <a:spcBef>
                <a:spcPts val="1570"/>
              </a:spcBef>
            </a:pPr>
            <a:r>
              <a:rPr sz="1200" spc="-50" dirty="0">
                <a:latin typeface="UD Digi Kyokasho N-R"/>
                <a:cs typeface="UD Digi Kyokasho N-R"/>
              </a:rPr>
              <a:t>市</a:t>
            </a:r>
            <a:endParaRPr sz="1200">
              <a:latin typeface="UD Digi Kyokasho N-R"/>
              <a:cs typeface="UD Digi Kyokasho N-R"/>
            </a:endParaRPr>
          </a:p>
        </p:txBody>
      </p:sp>
      <p:sp>
        <p:nvSpPr>
          <p:cNvPr id="14" name="object 14"/>
          <p:cNvSpPr txBox="1"/>
          <p:nvPr/>
        </p:nvSpPr>
        <p:spPr>
          <a:xfrm>
            <a:off x="6805955" y="8123808"/>
            <a:ext cx="563880" cy="501650"/>
          </a:xfrm>
          <a:prstGeom prst="rect">
            <a:avLst/>
          </a:prstGeom>
        </p:spPr>
        <p:txBody>
          <a:bodyPr vert="horz" wrap="square" lIns="0" tIns="12700" rIns="0" bIns="0" rtlCol="0">
            <a:spAutoFit/>
          </a:bodyPr>
          <a:lstStyle/>
          <a:p>
            <a:pPr marR="5080" algn="r">
              <a:lnSpc>
                <a:spcPct val="100000"/>
              </a:lnSpc>
              <a:spcBef>
                <a:spcPts val="100"/>
              </a:spcBef>
            </a:pPr>
            <a:r>
              <a:rPr sz="1200" spc="-50" dirty="0">
                <a:latin typeface="UD Digi Kyokasho N-R"/>
                <a:cs typeface="UD Digi Kyokasho N-R"/>
              </a:rPr>
              <a:t>県</a:t>
            </a:r>
            <a:endParaRPr sz="1200">
              <a:latin typeface="UD Digi Kyokasho N-R"/>
              <a:cs typeface="UD Digi Kyokasho N-R"/>
            </a:endParaRPr>
          </a:p>
          <a:p>
            <a:pPr marL="12700">
              <a:lnSpc>
                <a:spcPct val="100000"/>
              </a:lnSpc>
              <a:spcBef>
                <a:spcPts val="865"/>
              </a:spcBef>
            </a:pPr>
            <a:r>
              <a:rPr sz="1200" spc="-50" dirty="0">
                <a:latin typeface="UD Digi Kyokasho N-R"/>
                <a:cs typeface="UD Digi Kyokasho N-R"/>
              </a:rPr>
              <a:t>〒</a:t>
            </a:r>
            <a:endParaRPr sz="1200">
              <a:latin typeface="UD Digi Kyokasho N-R"/>
              <a:cs typeface="UD Digi Kyokasho N-R"/>
            </a:endParaRPr>
          </a:p>
        </p:txBody>
      </p:sp>
      <p:sp>
        <p:nvSpPr>
          <p:cNvPr id="15" name="object 15"/>
          <p:cNvSpPr txBox="1"/>
          <p:nvPr/>
        </p:nvSpPr>
        <p:spPr>
          <a:xfrm>
            <a:off x="8441194" y="8659038"/>
            <a:ext cx="3663950" cy="594360"/>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この住所に住んで何年になりますか？</a:t>
            </a:r>
            <a:endParaRPr sz="1200">
              <a:latin typeface="UD Digi Kyokasho N-R"/>
              <a:cs typeface="UD Digi Kyokasho N-R"/>
            </a:endParaRPr>
          </a:p>
          <a:p>
            <a:pPr marL="907415">
              <a:lnSpc>
                <a:spcPct val="100000"/>
              </a:lnSpc>
              <a:spcBef>
                <a:spcPts val="1595"/>
              </a:spcBef>
            </a:pPr>
            <a:r>
              <a:rPr sz="1200" spc="-5" dirty="0">
                <a:latin typeface="UD Digi Kyokasho N-R"/>
                <a:cs typeface="UD Digi Kyokasho N-R"/>
              </a:rPr>
              <a:t>郵送先住所は上記住所と異なりますか？</a:t>
            </a:r>
            <a:endParaRPr sz="1200">
              <a:latin typeface="UD Digi Kyokasho N-R"/>
              <a:cs typeface="UD Digi Kyokasho N-R"/>
            </a:endParaRPr>
          </a:p>
        </p:txBody>
      </p:sp>
      <p:sp>
        <p:nvSpPr>
          <p:cNvPr id="16" name="object 16"/>
          <p:cNvSpPr txBox="1"/>
          <p:nvPr/>
        </p:nvSpPr>
        <p:spPr>
          <a:xfrm>
            <a:off x="8663203" y="3774566"/>
            <a:ext cx="4495800" cy="508000"/>
          </a:xfrm>
          <a:prstGeom prst="rect">
            <a:avLst/>
          </a:prstGeom>
        </p:spPr>
        <p:txBody>
          <a:bodyPr vert="horz" wrap="square" lIns="0" tIns="12700" rIns="0" bIns="0" rtlCol="0">
            <a:spAutoFit/>
          </a:bodyPr>
          <a:lstStyle/>
          <a:p>
            <a:pPr marL="12700">
              <a:lnSpc>
                <a:spcPts val="1900"/>
              </a:lnSpc>
              <a:spcBef>
                <a:spcPts val="100"/>
              </a:spcBef>
            </a:pPr>
            <a:r>
              <a:rPr sz="1600" b="1" dirty="0">
                <a:solidFill>
                  <a:srgbClr val="FF0000"/>
                </a:solidFill>
                <a:latin typeface="UD Digi Kyokasho N-R"/>
                <a:cs typeface="UD Digi Kyokasho N-R"/>
              </a:rPr>
              <a:t>＊</a:t>
            </a:r>
            <a:r>
              <a:rPr sz="1600" b="1" spc="-5" dirty="0">
                <a:latin typeface="UD Digi Kyokasho N-R"/>
                <a:cs typeface="UD Digi Kyokasho N-R"/>
              </a:rPr>
              <a:t>のあるフィールドのみ必須で、</a:t>
            </a:r>
            <a:endParaRPr sz="1600">
              <a:latin typeface="UD Digi Kyokasho N-R"/>
              <a:cs typeface="UD Digi Kyokasho N-R"/>
            </a:endParaRPr>
          </a:p>
          <a:p>
            <a:pPr marL="12700">
              <a:lnSpc>
                <a:spcPts val="1900"/>
              </a:lnSpc>
            </a:pPr>
            <a:r>
              <a:rPr sz="1600" b="1" spc="-5" dirty="0">
                <a:latin typeface="UD Digi Kyokasho N-R"/>
                <a:cs typeface="UD Digi Kyokasho N-R"/>
              </a:rPr>
              <a:t>その他の不要なフィールドは空欄にしてください</a:t>
            </a:r>
            <a:endParaRPr sz="1600">
              <a:latin typeface="UD Digi Kyokasho N-R"/>
              <a:cs typeface="UD Digi Kyokasho N-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078450" cy="9525000"/>
          </a:xfrm>
          <a:prstGeom prst="rect">
            <a:avLst/>
          </a:prstGeom>
        </p:spPr>
      </p:pic>
      <p:sp>
        <p:nvSpPr>
          <p:cNvPr id="3" name="object 3"/>
          <p:cNvSpPr txBox="1"/>
          <p:nvPr/>
        </p:nvSpPr>
        <p:spPr>
          <a:xfrm>
            <a:off x="6986358" y="1020394"/>
            <a:ext cx="1797050" cy="60325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連絡先</a:t>
            </a:r>
            <a:endParaRPr sz="1200">
              <a:latin typeface="UD Digi Kyokasho N-R"/>
              <a:cs typeface="UD Digi Kyokasho N-R"/>
            </a:endParaRPr>
          </a:p>
          <a:p>
            <a:pPr marR="5080" algn="r">
              <a:lnSpc>
                <a:spcPct val="100000"/>
              </a:lnSpc>
              <a:spcBef>
                <a:spcPts val="1664"/>
              </a:spcBef>
            </a:pPr>
            <a:r>
              <a:rPr sz="1200" spc="-20" dirty="0">
                <a:latin typeface="UD Digi Kyokasho N-R"/>
                <a:cs typeface="UD Digi Kyokasho N-R"/>
              </a:rPr>
              <a:t>メール</a:t>
            </a:r>
            <a:endParaRPr sz="1200">
              <a:latin typeface="UD Digi Kyokasho N-R"/>
              <a:cs typeface="UD Digi Kyokasho N-R"/>
            </a:endParaRPr>
          </a:p>
        </p:txBody>
      </p:sp>
      <p:sp>
        <p:nvSpPr>
          <p:cNvPr id="4" name="object 4"/>
          <p:cNvSpPr txBox="1"/>
          <p:nvPr/>
        </p:nvSpPr>
        <p:spPr>
          <a:xfrm>
            <a:off x="8331148" y="2188298"/>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携帯番号</a:t>
            </a:r>
            <a:endParaRPr sz="1200">
              <a:latin typeface="UD Digi Kyokasho N-R"/>
              <a:cs typeface="UD Digi Kyokasho N-R"/>
            </a:endParaRPr>
          </a:p>
        </p:txBody>
      </p:sp>
      <p:sp>
        <p:nvSpPr>
          <p:cNvPr id="5" name="object 5"/>
          <p:cNvSpPr txBox="1"/>
          <p:nvPr/>
        </p:nvSpPr>
        <p:spPr>
          <a:xfrm>
            <a:off x="9585769" y="1904047"/>
            <a:ext cx="3987800" cy="51308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日本の電話番号の場合、+81</a:t>
            </a:r>
            <a:r>
              <a:rPr sz="1600" b="1" spc="-10" dirty="0">
                <a:latin typeface="UD Digi Kyokasho N-R"/>
                <a:cs typeface="UD Digi Kyokasho N-R"/>
              </a:rPr>
              <a:t>から始め、</a:t>
            </a:r>
            <a:endParaRPr sz="1600">
              <a:latin typeface="UD Digi Kyokasho N-R"/>
              <a:cs typeface="UD Digi Kyokasho N-R"/>
            </a:endParaRPr>
          </a:p>
          <a:p>
            <a:pPr marL="12700">
              <a:lnSpc>
                <a:spcPct val="100000"/>
              </a:lnSpc>
            </a:pPr>
            <a:r>
              <a:rPr sz="1600" b="1" dirty="0">
                <a:latin typeface="UD Digi Kyokasho N-R"/>
                <a:cs typeface="UD Digi Kyokasho N-R"/>
              </a:rPr>
              <a:t>最初の0</a:t>
            </a:r>
            <a:r>
              <a:rPr sz="1600" b="1" spc="-5" dirty="0">
                <a:latin typeface="UD Digi Kyokasho N-R"/>
                <a:cs typeface="UD Digi Kyokasho N-R"/>
              </a:rPr>
              <a:t>を削除してから残りの数字を入れる</a:t>
            </a:r>
            <a:endParaRPr sz="1600">
              <a:latin typeface="UD Digi Kyokasho N-R"/>
              <a:cs typeface="UD Digi Kyokasho N-R"/>
            </a:endParaRPr>
          </a:p>
        </p:txBody>
      </p:sp>
      <p:sp>
        <p:nvSpPr>
          <p:cNvPr id="6" name="object 6"/>
          <p:cNvSpPr txBox="1"/>
          <p:nvPr/>
        </p:nvSpPr>
        <p:spPr>
          <a:xfrm>
            <a:off x="5894908" y="2597289"/>
            <a:ext cx="9410700" cy="1358265"/>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R"/>
                <a:cs typeface="UD Digi Kyokasho N-R"/>
              </a:rPr>
              <a:t>APSU</a:t>
            </a:r>
            <a:r>
              <a:rPr sz="1200" spc="-5" dirty="0">
                <a:latin typeface="UD Digi Kyokasho N-R"/>
                <a:cs typeface="UD Digi Kyokasho N-R"/>
              </a:rPr>
              <a:t>からテキストアラートを受信しますか？</a:t>
            </a:r>
            <a:endParaRPr sz="1200">
              <a:latin typeface="UD Digi Kyokasho N-R"/>
              <a:cs typeface="UD Digi Kyokasho N-R"/>
            </a:endParaRPr>
          </a:p>
          <a:p>
            <a:pPr marL="12700">
              <a:lnSpc>
                <a:spcPct val="100000"/>
              </a:lnSpc>
            </a:pPr>
            <a:r>
              <a:rPr sz="1200" spc="-5" dirty="0">
                <a:latin typeface="UD Digi Kyokasho N-R"/>
                <a:cs typeface="UD Digi Kyokasho N-R"/>
              </a:rPr>
              <a:t>これは余分な電話料金の原因となる可能性があり、国際電話番号にはお勧めできません</a:t>
            </a:r>
            <a:endParaRPr sz="1200">
              <a:latin typeface="UD Digi Kyokasho N-R"/>
              <a:cs typeface="UD Digi Kyokasho N-R"/>
            </a:endParaRPr>
          </a:p>
          <a:p>
            <a:pPr>
              <a:lnSpc>
                <a:spcPct val="100000"/>
              </a:lnSpc>
              <a:spcBef>
                <a:spcPts val="1315"/>
              </a:spcBef>
            </a:pPr>
            <a:endParaRPr sz="1200">
              <a:latin typeface="UD Digi Kyokasho N-R"/>
              <a:cs typeface="UD Digi Kyokasho N-R"/>
            </a:endParaRPr>
          </a:p>
          <a:p>
            <a:pPr marL="367030">
              <a:lnSpc>
                <a:spcPct val="100000"/>
              </a:lnSpc>
            </a:pPr>
            <a:r>
              <a:rPr sz="1200" spc="-25" dirty="0">
                <a:latin typeface="UD Digi Kyokasho N-R"/>
                <a:cs typeface="UD Digi Kyokasho N-R"/>
              </a:rPr>
              <a:t>国籍</a:t>
            </a:r>
            <a:endParaRPr sz="1200">
              <a:latin typeface="UD Digi Kyokasho N-R"/>
              <a:cs typeface="UD Digi Kyokasho N-R"/>
            </a:endParaRPr>
          </a:p>
          <a:p>
            <a:pPr marL="2082164">
              <a:lnSpc>
                <a:spcPct val="100000"/>
              </a:lnSpc>
              <a:spcBef>
                <a:spcPts val="1130"/>
              </a:spcBef>
            </a:pPr>
            <a:r>
              <a:rPr sz="1600" b="1" spc="-5" dirty="0">
                <a:latin typeface="UD Digi Kyokasho N-R"/>
                <a:cs typeface="UD Digi Kyokasho N-R"/>
              </a:rPr>
              <a:t>ドロップダウンメニューから日本を選択すると、追加フィールドが表示されます</a:t>
            </a:r>
            <a:endParaRPr sz="1600">
              <a:latin typeface="UD Digi Kyokasho N-R"/>
              <a:cs typeface="UD Digi Kyokasho N-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30850" cy="9467850"/>
          </a:xfrm>
          <a:prstGeom prst="rect">
            <a:avLst/>
          </a:prstGeom>
        </p:spPr>
      </p:pic>
      <p:sp>
        <p:nvSpPr>
          <p:cNvPr id="3" name="object 3"/>
          <p:cNvSpPr txBox="1"/>
          <p:nvPr/>
        </p:nvSpPr>
        <p:spPr>
          <a:xfrm>
            <a:off x="10228630" y="4966106"/>
            <a:ext cx="12446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これは例です</a:t>
            </a:r>
            <a:endParaRPr sz="1600">
              <a:latin typeface="UD Digi Kyokasho N-R"/>
              <a:cs typeface="UD Digi Kyokasho N-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083"/>
            <a:ext cx="18200716" cy="9009091"/>
          </a:xfrm>
          <a:prstGeom prst="rect">
            <a:avLst/>
          </a:prstGeom>
        </p:spPr>
      </p:pic>
      <p:sp>
        <p:nvSpPr>
          <p:cNvPr id="3" name="object 3"/>
          <p:cNvSpPr txBox="1"/>
          <p:nvPr/>
        </p:nvSpPr>
        <p:spPr>
          <a:xfrm>
            <a:off x="6321437" y="3213176"/>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国籍</a:t>
            </a:r>
            <a:endParaRPr sz="1200">
              <a:latin typeface="UD Digi Kyokasho N-R"/>
              <a:cs typeface="UD Digi Kyokasho N-R"/>
            </a:endParaRPr>
          </a:p>
        </p:txBody>
      </p:sp>
      <p:sp>
        <p:nvSpPr>
          <p:cNvPr id="4" name="object 4"/>
          <p:cNvSpPr txBox="1"/>
          <p:nvPr/>
        </p:nvSpPr>
        <p:spPr>
          <a:xfrm>
            <a:off x="7583538" y="3562604"/>
            <a:ext cx="1854200" cy="1387475"/>
          </a:xfrm>
          <a:prstGeom prst="rect">
            <a:avLst/>
          </a:prstGeom>
        </p:spPr>
        <p:txBody>
          <a:bodyPr vert="horz" wrap="square" lIns="0" tIns="88900" rIns="0" bIns="0" rtlCol="0">
            <a:spAutoFit/>
          </a:bodyPr>
          <a:lstStyle/>
          <a:p>
            <a:pPr marL="425450">
              <a:lnSpc>
                <a:spcPct val="100000"/>
              </a:lnSpc>
              <a:spcBef>
                <a:spcPts val="700"/>
              </a:spcBef>
            </a:pPr>
            <a:r>
              <a:rPr sz="1200" spc="-25" dirty="0">
                <a:latin typeface="UD Digi Kyokasho N-R"/>
                <a:cs typeface="UD Digi Kyokasho N-R"/>
              </a:rPr>
              <a:t>国籍</a:t>
            </a:r>
            <a:endParaRPr sz="1200">
              <a:latin typeface="UD Digi Kyokasho N-R"/>
              <a:cs typeface="UD Digi Kyokasho N-R"/>
            </a:endParaRPr>
          </a:p>
          <a:p>
            <a:pPr marL="12700">
              <a:lnSpc>
                <a:spcPct val="100000"/>
              </a:lnSpc>
              <a:spcBef>
                <a:spcPts val="605"/>
              </a:spcBef>
            </a:pPr>
            <a:r>
              <a:rPr sz="1200" spc="-5" dirty="0">
                <a:latin typeface="UD Digi Kyokasho N-R"/>
                <a:cs typeface="UD Digi Kyokasho N-R"/>
              </a:rPr>
              <a:t>米国の永住権をお持ちの方</a:t>
            </a:r>
            <a:endParaRPr sz="1200">
              <a:latin typeface="UD Digi Kyokasho N-R"/>
              <a:cs typeface="UD Digi Kyokasho N-R"/>
            </a:endParaRPr>
          </a:p>
          <a:p>
            <a:pPr marL="377825" marR="645160" indent="365125">
              <a:lnSpc>
                <a:spcPct val="212800"/>
              </a:lnSpc>
              <a:spcBef>
                <a:spcPts val="509"/>
              </a:spcBef>
            </a:pPr>
            <a:r>
              <a:rPr sz="1200" spc="-20" dirty="0">
                <a:latin typeface="UD Digi Kyokasho N-R"/>
                <a:cs typeface="UD Digi Kyokasho N-R"/>
              </a:rPr>
              <a:t>出身地出身国</a:t>
            </a:r>
            <a:endParaRPr sz="1200">
              <a:latin typeface="UD Digi Kyokasho N-R"/>
              <a:cs typeface="UD Digi Kyokasho N-R"/>
            </a:endParaRPr>
          </a:p>
        </p:txBody>
      </p:sp>
      <p:sp>
        <p:nvSpPr>
          <p:cNvPr id="5" name="object 5"/>
          <p:cNvSpPr txBox="1"/>
          <p:nvPr/>
        </p:nvSpPr>
        <p:spPr>
          <a:xfrm>
            <a:off x="7890217" y="5343359"/>
            <a:ext cx="1854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現在保持している米国ビザ</a:t>
            </a:r>
            <a:endParaRPr sz="1200">
              <a:latin typeface="UD Digi Kyokasho N-R"/>
              <a:cs typeface="UD Digi Kyokasho N-R"/>
            </a:endParaRPr>
          </a:p>
        </p:txBody>
      </p:sp>
      <p:sp>
        <p:nvSpPr>
          <p:cNvPr id="6" name="object 6"/>
          <p:cNvSpPr txBox="1"/>
          <p:nvPr/>
        </p:nvSpPr>
        <p:spPr>
          <a:xfrm>
            <a:off x="10953280" y="5213616"/>
            <a:ext cx="3378200"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UD Digi Kyokasho N-R"/>
                <a:cs typeface="UD Digi Kyokasho N-R"/>
              </a:rPr>
              <a:t>申請するビザは必ず「F-1</a:t>
            </a:r>
            <a:r>
              <a:rPr sz="1600" b="1" spc="-145" dirty="0">
                <a:latin typeface="UD Digi Kyokasho N-R"/>
                <a:cs typeface="UD Digi Kyokasho N-R"/>
              </a:rPr>
              <a:t> </a:t>
            </a:r>
            <a:r>
              <a:rPr sz="1600" b="1" dirty="0">
                <a:latin typeface="UD Digi Kyokasho N-R"/>
                <a:cs typeface="UD Digi Kyokasho N-R"/>
              </a:rPr>
              <a:t>Student</a:t>
            </a:r>
            <a:r>
              <a:rPr sz="1600" b="1" spc="-50" dirty="0">
                <a:latin typeface="UD Digi Kyokasho N-R"/>
                <a:cs typeface="UD Digi Kyokasho N-R"/>
              </a:rPr>
              <a:t>」</a:t>
            </a:r>
            <a:r>
              <a:rPr sz="1600" b="1" spc="-10" dirty="0">
                <a:latin typeface="UD Digi Kyokasho N-R"/>
                <a:cs typeface="UD Digi Kyokasho N-R"/>
              </a:rPr>
              <a:t>を選択してください</a:t>
            </a:r>
            <a:endParaRPr sz="1600">
              <a:latin typeface="UD Digi Kyokasho N-R"/>
              <a:cs typeface="UD Digi Kyokasho N-R"/>
            </a:endParaRPr>
          </a:p>
        </p:txBody>
      </p:sp>
      <p:sp>
        <p:nvSpPr>
          <p:cNvPr id="7" name="object 7"/>
          <p:cNvSpPr txBox="1"/>
          <p:nvPr/>
        </p:nvSpPr>
        <p:spPr>
          <a:xfrm>
            <a:off x="6663499" y="5897740"/>
            <a:ext cx="2693670" cy="1152525"/>
          </a:xfrm>
          <a:prstGeom prst="rect">
            <a:avLst/>
          </a:prstGeom>
        </p:spPr>
        <p:txBody>
          <a:bodyPr vert="horz" wrap="square" lIns="0" tIns="12700" rIns="0" bIns="0" rtlCol="0">
            <a:spAutoFit/>
          </a:bodyPr>
          <a:lstStyle/>
          <a:p>
            <a:pPr marR="27305" algn="r">
              <a:lnSpc>
                <a:spcPct val="100000"/>
              </a:lnSpc>
              <a:spcBef>
                <a:spcPts val="100"/>
              </a:spcBef>
            </a:pPr>
            <a:r>
              <a:rPr sz="1200" spc="-10" dirty="0">
                <a:latin typeface="UD Digi Kyokasho N-R"/>
                <a:cs typeface="UD Digi Kyokasho N-R"/>
              </a:rPr>
              <a:t>申請予定の米国ビザ</a:t>
            </a:r>
            <a:endParaRPr sz="1200">
              <a:latin typeface="UD Digi Kyokasho N-R"/>
              <a:cs typeface="UD Digi Kyokasho N-R"/>
            </a:endParaRPr>
          </a:p>
          <a:p>
            <a:pPr marR="5080" algn="r">
              <a:lnSpc>
                <a:spcPct val="100000"/>
              </a:lnSpc>
              <a:spcBef>
                <a:spcPts val="1085"/>
              </a:spcBef>
            </a:pPr>
            <a:r>
              <a:rPr sz="1200" spc="-5" dirty="0">
                <a:latin typeface="UD Digi Kyokasho N-R"/>
                <a:cs typeface="UD Digi Kyokasho N-R"/>
              </a:rPr>
              <a:t>民族に関する任意情報</a:t>
            </a:r>
            <a:endParaRPr sz="1200">
              <a:latin typeface="UD Digi Kyokasho N-R"/>
              <a:cs typeface="UD Digi Kyokasho N-R"/>
            </a:endParaRPr>
          </a:p>
          <a:p>
            <a:pPr>
              <a:lnSpc>
                <a:spcPct val="100000"/>
              </a:lnSpc>
              <a:spcBef>
                <a:spcPts val="1660"/>
              </a:spcBef>
            </a:pPr>
            <a:endParaRPr sz="1200">
              <a:latin typeface="UD Digi Kyokasho N-R"/>
              <a:cs typeface="UD Digi Kyokasho N-R"/>
            </a:endParaRPr>
          </a:p>
          <a:p>
            <a:pPr marL="12700">
              <a:lnSpc>
                <a:spcPct val="100000"/>
              </a:lnSpc>
            </a:pPr>
            <a:r>
              <a:rPr sz="1200" spc="-5" dirty="0">
                <a:latin typeface="UD Digi Kyokasho N-R"/>
                <a:cs typeface="UD Digi Kyokasho N-R"/>
              </a:rPr>
              <a:t>ヒスパニックまたはラテン系ではない</a:t>
            </a:r>
            <a:endParaRPr sz="1200">
              <a:latin typeface="UD Digi Kyokasho N-R"/>
              <a:cs typeface="UD Digi Kyokasho N-R"/>
            </a:endParaRPr>
          </a:p>
        </p:txBody>
      </p:sp>
      <p:sp>
        <p:nvSpPr>
          <p:cNvPr id="8" name="object 8"/>
          <p:cNvSpPr txBox="1"/>
          <p:nvPr/>
        </p:nvSpPr>
        <p:spPr>
          <a:xfrm>
            <a:off x="11558587" y="7077278"/>
            <a:ext cx="30734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自分が属していると思うグループのいずれか</a:t>
            </a:r>
            <a:endParaRPr sz="1200">
              <a:latin typeface="UD Digi Kyokasho N-R"/>
              <a:cs typeface="UD Digi Kyokasho N-R"/>
            </a:endParaRPr>
          </a:p>
        </p:txBody>
      </p:sp>
      <p:sp>
        <p:nvSpPr>
          <p:cNvPr id="9" name="object 9"/>
          <p:cNvSpPr txBox="1"/>
          <p:nvPr/>
        </p:nvSpPr>
        <p:spPr>
          <a:xfrm>
            <a:off x="7430198" y="7324979"/>
            <a:ext cx="3225800" cy="833755"/>
          </a:xfrm>
          <a:prstGeom prst="rect">
            <a:avLst/>
          </a:prstGeom>
        </p:spPr>
        <p:txBody>
          <a:bodyPr vert="horz" wrap="square" lIns="0" tIns="33019" rIns="0" bIns="0" rtlCol="0">
            <a:spAutoFit/>
          </a:bodyPr>
          <a:lstStyle/>
          <a:p>
            <a:pPr marL="12700" marR="5080">
              <a:lnSpc>
                <a:spcPts val="1300"/>
              </a:lnSpc>
              <a:spcBef>
                <a:spcPts val="259"/>
              </a:spcBef>
            </a:pPr>
            <a:r>
              <a:rPr sz="1200" spc="-5" dirty="0">
                <a:latin typeface="UD Digi Kyokasho N-R"/>
                <a:cs typeface="UD Digi Kyokasho N-R"/>
              </a:rPr>
              <a:t>アメリカ・インディアンまたはアラスカ先住民</a:t>
            </a:r>
            <a:r>
              <a:rPr sz="1200" spc="-15" dirty="0">
                <a:latin typeface="UD Digi Kyokasho N-R"/>
                <a:cs typeface="UD Digi Kyokasho N-R"/>
              </a:rPr>
              <a:t>アジア人</a:t>
            </a:r>
            <a:endParaRPr sz="1200">
              <a:latin typeface="UD Digi Kyokasho N-R"/>
              <a:cs typeface="UD Digi Kyokasho N-R"/>
            </a:endParaRPr>
          </a:p>
          <a:p>
            <a:pPr marL="36195">
              <a:lnSpc>
                <a:spcPts val="980"/>
              </a:lnSpc>
            </a:pPr>
            <a:r>
              <a:rPr sz="1200" spc="-25" dirty="0">
                <a:latin typeface="UD Digi Kyokasho N-R"/>
                <a:cs typeface="UD Digi Kyokasho N-R"/>
              </a:rPr>
              <a:t>黒人</a:t>
            </a:r>
            <a:endParaRPr sz="1200">
              <a:latin typeface="UD Digi Kyokasho N-R"/>
              <a:cs typeface="UD Digi Kyokasho N-R"/>
            </a:endParaRPr>
          </a:p>
          <a:p>
            <a:pPr marL="36195" marR="2279015" indent="-12065">
              <a:lnSpc>
                <a:spcPts val="1300"/>
              </a:lnSpc>
              <a:spcBef>
                <a:spcPts val="40"/>
              </a:spcBef>
            </a:pPr>
            <a:r>
              <a:rPr sz="1200" spc="-10" dirty="0">
                <a:latin typeface="UD Digi Kyokasho N-R"/>
                <a:cs typeface="UD Digi Kyokasho N-R"/>
              </a:rPr>
              <a:t>太平洋諸島人</a:t>
            </a:r>
            <a:r>
              <a:rPr sz="1200" spc="-25" dirty="0">
                <a:latin typeface="UD Digi Kyokasho N-R"/>
                <a:cs typeface="UD Digi Kyokasho N-R"/>
              </a:rPr>
              <a:t>白人</a:t>
            </a:r>
            <a:endParaRPr sz="1200">
              <a:latin typeface="UD Digi Kyokasho N-R"/>
              <a:cs typeface="UD Digi Kyokasho N-R"/>
            </a:endParaRPr>
          </a:p>
        </p:txBody>
      </p:sp>
      <p:sp>
        <p:nvSpPr>
          <p:cNvPr id="10" name="object 10"/>
          <p:cNvSpPr txBox="1"/>
          <p:nvPr/>
        </p:nvSpPr>
        <p:spPr>
          <a:xfrm>
            <a:off x="5483961" y="8492731"/>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83225" cy="8705850"/>
          </a:xfrm>
          <a:prstGeom prst="rect">
            <a:avLst/>
          </a:prstGeom>
        </p:spPr>
      </p:pic>
      <p:sp>
        <p:nvSpPr>
          <p:cNvPr id="3" name="object 3"/>
          <p:cNvSpPr txBox="1"/>
          <p:nvPr/>
        </p:nvSpPr>
        <p:spPr>
          <a:xfrm>
            <a:off x="6629463" y="2312085"/>
            <a:ext cx="10922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カレッジプラン</a:t>
            </a:r>
            <a:endParaRPr sz="1200">
              <a:latin typeface="UD Digi Kyokasho N-R"/>
              <a:cs typeface="UD Digi Kyokasho N-R"/>
            </a:endParaRPr>
          </a:p>
        </p:txBody>
      </p:sp>
      <p:sp>
        <p:nvSpPr>
          <p:cNvPr id="4" name="object 4"/>
          <p:cNvSpPr txBox="1"/>
          <p:nvPr/>
        </p:nvSpPr>
        <p:spPr>
          <a:xfrm>
            <a:off x="7265403" y="2720238"/>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現在の学年</a:t>
            </a:r>
            <a:endParaRPr sz="1200">
              <a:latin typeface="UD Digi Kyokasho N-R"/>
              <a:cs typeface="UD Digi Kyokasho N-R"/>
            </a:endParaRPr>
          </a:p>
        </p:txBody>
      </p:sp>
      <p:sp>
        <p:nvSpPr>
          <p:cNvPr id="5" name="object 5"/>
          <p:cNvSpPr txBox="1"/>
          <p:nvPr/>
        </p:nvSpPr>
        <p:spPr>
          <a:xfrm>
            <a:off x="6853211" y="3097098"/>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住宅計画</a:t>
            </a:r>
            <a:endParaRPr sz="1200">
              <a:latin typeface="UD Digi Kyokasho N-R"/>
              <a:cs typeface="UD Digi Kyokasho N-R"/>
            </a:endParaRPr>
          </a:p>
        </p:txBody>
      </p:sp>
      <p:sp>
        <p:nvSpPr>
          <p:cNvPr id="6" name="object 6"/>
          <p:cNvSpPr txBox="1"/>
          <p:nvPr/>
        </p:nvSpPr>
        <p:spPr>
          <a:xfrm>
            <a:off x="5463552" y="3744823"/>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
        <p:nvSpPr>
          <p:cNvPr id="7" name="object 7"/>
          <p:cNvSpPr txBox="1"/>
          <p:nvPr/>
        </p:nvSpPr>
        <p:spPr>
          <a:xfrm>
            <a:off x="8298878" y="2737739"/>
            <a:ext cx="57150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「現役高校生」を選択すると、追加フィールドが表示されます</a:t>
            </a:r>
            <a:endParaRPr sz="1600">
              <a:latin typeface="UD Digi Kyokasho N-R"/>
              <a:cs typeface="UD Digi Kyokasho N-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11800" cy="9477375"/>
          </a:xfrm>
          <a:prstGeom prst="rect">
            <a:avLst/>
          </a:prstGeom>
        </p:spPr>
      </p:pic>
      <p:sp>
        <p:nvSpPr>
          <p:cNvPr id="3" name="object 3"/>
          <p:cNvSpPr txBox="1"/>
          <p:nvPr/>
        </p:nvSpPr>
        <p:spPr>
          <a:xfrm>
            <a:off x="7468793" y="2402840"/>
            <a:ext cx="5918200" cy="513080"/>
          </a:xfrm>
          <a:prstGeom prst="rect">
            <a:avLst/>
          </a:prstGeom>
        </p:spPr>
        <p:txBody>
          <a:bodyPr vert="horz" wrap="square" lIns="0" tIns="12700" rIns="0" bIns="0" rtlCol="0">
            <a:spAutoFit/>
          </a:bodyPr>
          <a:lstStyle/>
          <a:p>
            <a:pPr marL="12700" marR="5080">
              <a:lnSpc>
                <a:spcPct val="100000"/>
              </a:lnSpc>
              <a:spcBef>
                <a:spcPts val="100"/>
              </a:spcBef>
            </a:pPr>
            <a:r>
              <a:rPr sz="1600" b="1" spc="-5" dirty="0">
                <a:latin typeface="UD Digi Kyokasho N-R"/>
                <a:cs typeface="UD Digi Kyokasho N-R"/>
              </a:rPr>
              <a:t>高校在学中、または高校を卒業したがまだ大学に入学していない</a:t>
            </a:r>
            <a:r>
              <a:rPr sz="1600" b="1" dirty="0">
                <a:latin typeface="UD Digi Kyokasho N-R"/>
                <a:cs typeface="UD Digi Kyokasho N-R"/>
              </a:rPr>
              <a:t>場合は、"Current</a:t>
            </a:r>
            <a:r>
              <a:rPr sz="1600" b="1" spc="-5" dirty="0">
                <a:latin typeface="UD Digi Kyokasho N-R"/>
                <a:cs typeface="UD Digi Kyokasho N-R"/>
              </a:rPr>
              <a:t> </a:t>
            </a:r>
            <a:r>
              <a:rPr sz="1600" b="1" dirty="0">
                <a:latin typeface="UD Digi Kyokasho N-R"/>
                <a:cs typeface="UD Digi Kyokasho N-R"/>
              </a:rPr>
              <a:t>High</a:t>
            </a:r>
            <a:r>
              <a:rPr sz="1600" b="1" spc="-5" dirty="0">
                <a:latin typeface="UD Digi Kyokasho N-R"/>
                <a:cs typeface="UD Digi Kyokasho N-R"/>
              </a:rPr>
              <a:t> </a:t>
            </a:r>
            <a:r>
              <a:rPr sz="1600" b="1" dirty="0">
                <a:latin typeface="UD Digi Kyokasho N-R"/>
                <a:cs typeface="UD Digi Kyokasho N-R"/>
              </a:rPr>
              <a:t>School</a:t>
            </a:r>
            <a:r>
              <a:rPr sz="1600" b="1" spc="-5" dirty="0">
                <a:latin typeface="UD Digi Kyokasho N-R"/>
                <a:cs typeface="UD Digi Kyokasho N-R"/>
              </a:rPr>
              <a:t> </a:t>
            </a:r>
            <a:r>
              <a:rPr sz="1600" b="1" dirty="0">
                <a:latin typeface="UD Digi Kyokasho N-R"/>
                <a:cs typeface="UD Digi Kyokasho N-R"/>
              </a:rPr>
              <a:t>Student</a:t>
            </a:r>
            <a:r>
              <a:rPr sz="1600" b="1" spc="-10" dirty="0">
                <a:latin typeface="UD Digi Kyokasho N-R"/>
                <a:cs typeface="UD Digi Kyokasho N-R"/>
              </a:rPr>
              <a:t> "を選択してください</a:t>
            </a:r>
            <a:endParaRPr sz="1600">
              <a:latin typeface="UD Digi Kyokasho N-R"/>
              <a:cs typeface="UD Digi Kyokasho N-R"/>
            </a:endParaRPr>
          </a:p>
        </p:txBody>
      </p:sp>
      <p:sp>
        <p:nvSpPr>
          <p:cNvPr id="4" name="object 4"/>
          <p:cNvSpPr txBox="1"/>
          <p:nvPr/>
        </p:nvSpPr>
        <p:spPr>
          <a:xfrm>
            <a:off x="7430198" y="2917812"/>
            <a:ext cx="3886200" cy="756920"/>
          </a:xfrm>
          <a:prstGeom prst="rect">
            <a:avLst/>
          </a:prstGeom>
        </p:spPr>
        <p:txBody>
          <a:bodyPr vert="horz" wrap="square" lIns="0" tIns="134620" rIns="0" bIns="0" rtlCol="0">
            <a:spAutoFit/>
          </a:bodyPr>
          <a:lstStyle/>
          <a:p>
            <a:pPr marL="12700">
              <a:lnSpc>
                <a:spcPct val="100000"/>
              </a:lnSpc>
              <a:spcBef>
                <a:spcPts val="1060"/>
              </a:spcBef>
            </a:pPr>
            <a:r>
              <a:rPr sz="1600" b="1" dirty="0">
                <a:latin typeface="UD Digi Kyokasho N-R"/>
                <a:cs typeface="UD Digi Kyokasho N-R"/>
              </a:rPr>
              <a:t>「First-Year</a:t>
            </a:r>
            <a:r>
              <a:rPr sz="1600" b="1" spc="-5" dirty="0">
                <a:latin typeface="UD Digi Kyokasho N-R"/>
                <a:cs typeface="UD Digi Kyokasho N-R"/>
              </a:rPr>
              <a:t> </a:t>
            </a:r>
            <a:r>
              <a:rPr sz="1600" b="1" dirty="0">
                <a:latin typeface="UD Digi Kyokasho N-R"/>
                <a:cs typeface="UD Digi Kyokasho N-R"/>
              </a:rPr>
              <a:t>Academic</a:t>
            </a:r>
            <a:r>
              <a:rPr sz="1600" b="1" spc="-5" dirty="0">
                <a:latin typeface="UD Digi Kyokasho N-R"/>
                <a:cs typeface="UD Digi Kyokasho N-R"/>
              </a:rPr>
              <a:t> </a:t>
            </a:r>
            <a:r>
              <a:rPr sz="1600" b="1" dirty="0">
                <a:latin typeface="UD Digi Kyokasho N-R"/>
                <a:cs typeface="UD Digi Kyokasho N-R"/>
              </a:rPr>
              <a:t>Programs</a:t>
            </a:r>
            <a:r>
              <a:rPr sz="1600" b="1" spc="-15" dirty="0">
                <a:latin typeface="UD Digi Kyokasho N-R"/>
                <a:cs typeface="UD Digi Kyokasho N-R"/>
              </a:rPr>
              <a:t>」を選ぶ</a:t>
            </a:r>
            <a:endParaRPr sz="1600">
              <a:latin typeface="UD Digi Kyokasho N-R"/>
              <a:cs typeface="UD Digi Kyokasho N-R"/>
            </a:endParaRPr>
          </a:p>
          <a:p>
            <a:pPr marL="1569085">
              <a:lnSpc>
                <a:spcPct val="100000"/>
              </a:lnSpc>
              <a:spcBef>
                <a:spcPts val="955"/>
              </a:spcBef>
            </a:pPr>
            <a:r>
              <a:rPr sz="1600" b="1" spc="-10" dirty="0">
                <a:latin typeface="UD Digi Kyokasho N-R"/>
                <a:cs typeface="UD Digi Kyokasho N-R"/>
              </a:rPr>
              <a:t>希望する専攻を選ぶ</a:t>
            </a:r>
            <a:endParaRPr sz="1600">
              <a:latin typeface="UD Digi Kyokasho N-R"/>
              <a:cs typeface="UD Digi Kyokasho N-R"/>
            </a:endParaRPr>
          </a:p>
        </p:txBody>
      </p:sp>
      <p:sp>
        <p:nvSpPr>
          <p:cNvPr id="5" name="object 5"/>
          <p:cNvSpPr txBox="1"/>
          <p:nvPr/>
        </p:nvSpPr>
        <p:spPr>
          <a:xfrm>
            <a:off x="12315266" y="3117621"/>
            <a:ext cx="4495800" cy="513080"/>
          </a:xfrm>
          <a:prstGeom prst="rect">
            <a:avLst/>
          </a:prstGeom>
        </p:spPr>
        <p:txBody>
          <a:bodyPr vert="horz" wrap="square" lIns="0" tIns="12700" rIns="0" bIns="0" rtlCol="0">
            <a:spAutoFit/>
          </a:bodyPr>
          <a:lstStyle/>
          <a:p>
            <a:pPr marL="12700" marR="5080">
              <a:lnSpc>
                <a:spcPct val="100000"/>
              </a:lnSpc>
              <a:spcBef>
                <a:spcPts val="100"/>
              </a:spcBef>
            </a:pPr>
            <a:r>
              <a:rPr sz="1600" b="1" spc="-5" dirty="0">
                <a:latin typeface="UD Digi Kyokasho N-R"/>
                <a:cs typeface="UD Digi Kyokasho N-R"/>
              </a:rPr>
              <a:t>選択できる専攻はたくさんあり、後で気が変わることもあるが、これは最初のクラス選択の助ける</a:t>
            </a:r>
            <a:endParaRPr sz="1600">
              <a:latin typeface="UD Digi Kyokasho N-R"/>
              <a:cs typeface="UD Digi Kyokasho N-R"/>
            </a:endParaRPr>
          </a:p>
        </p:txBody>
      </p:sp>
      <p:sp>
        <p:nvSpPr>
          <p:cNvPr id="6" name="object 6"/>
          <p:cNvSpPr txBox="1"/>
          <p:nvPr/>
        </p:nvSpPr>
        <p:spPr>
          <a:xfrm>
            <a:off x="12315266" y="3843718"/>
            <a:ext cx="4292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様々な専攻のリストは以下のページにあります</a:t>
            </a:r>
            <a:endParaRPr sz="1600">
              <a:latin typeface="UD Digi Kyokasho N-R"/>
              <a:cs typeface="UD Digi Kyokasho N-R"/>
            </a:endParaRPr>
          </a:p>
        </p:txBody>
      </p:sp>
      <p:sp>
        <p:nvSpPr>
          <p:cNvPr id="7" name="object 7"/>
          <p:cNvSpPr txBox="1"/>
          <p:nvPr/>
        </p:nvSpPr>
        <p:spPr>
          <a:xfrm>
            <a:off x="1119657" y="2303232"/>
            <a:ext cx="2463800" cy="1664335"/>
          </a:xfrm>
          <a:prstGeom prst="rect">
            <a:avLst/>
          </a:prstGeom>
        </p:spPr>
        <p:txBody>
          <a:bodyPr vert="horz" wrap="square" lIns="0" tIns="12700" rIns="0" bIns="0" rtlCol="0">
            <a:spAutoFit/>
          </a:bodyPr>
          <a:lstStyle/>
          <a:p>
            <a:pPr marL="454025" marR="5080" indent="-441959">
              <a:lnSpc>
                <a:spcPct val="135900"/>
              </a:lnSpc>
              <a:spcBef>
                <a:spcPts val="100"/>
              </a:spcBef>
            </a:pPr>
            <a:r>
              <a:rPr sz="1600" b="1" spc="-5" dirty="0">
                <a:latin typeface="UD Digi Kyokasho N-R"/>
                <a:cs typeface="UD Digi Kyokasho N-R"/>
              </a:rPr>
              <a:t>学位には以下の種類がある</a:t>
            </a:r>
            <a:r>
              <a:rPr sz="1600" b="1" spc="-50" dirty="0">
                <a:latin typeface="UD Digi Kyokasho N-R"/>
                <a:cs typeface="UD Digi Kyokasho N-R"/>
              </a:rPr>
              <a:t> </a:t>
            </a:r>
            <a:r>
              <a:rPr sz="1600" b="1" dirty="0">
                <a:latin typeface="UD Digi Kyokasho N-R"/>
                <a:cs typeface="UD Digi Kyokasho N-R"/>
              </a:rPr>
              <a:t>BA</a:t>
            </a:r>
            <a:r>
              <a:rPr sz="1600" b="1" spc="-15" dirty="0">
                <a:latin typeface="UD Digi Kyokasho N-R"/>
                <a:cs typeface="UD Digi Kyokasho N-R"/>
              </a:rPr>
              <a:t> - 文学士</a:t>
            </a:r>
            <a:endParaRPr sz="1600">
              <a:latin typeface="UD Digi Kyokasho N-R"/>
              <a:cs typeface="UD Digi Kyokasho N-R"/>
            </a:endParaRPr>
          </a:p>
          <a:p>
            <a:pPr marL="454025" marR="579120">
              <a:lnSpc>
                <a:spcPct val="100000"/>
              </a:lnSpc>
            </a:pPr>
            <a:r>
              <a:rPr sz="1600" b="1" dirty="0">
                <a:latin typeface="UD Digi Kyokasho N-R"/>
                <a:cs typeface="UD Digi Kyokasho N-R"/>
              </a:rPr>
              <a:t>BS</a:t>
            </a:r>
            <a:r>
              <a:rPr sz="1600" b="1" spc="-15" dirty="0">
                <a:latin typeface="UD Digi Kyokasho N-R"/>
                <a:cs typeface="UD Digi Kyokasho N-R"/>
              </a:rPr>
              <a:t> - 理学士</a:t>
            </a:r>
            <a:r>
              <a:rPr sz="1600" b="1" spc="-50" dirty="0">
                <a:latin typeface="UD Digi Kyokasho N-R"/>
                <a:cs typeface="UD Digi Kyokasho N-R"/>
              </a:rPr>
              <a:t> </a:t>
            </a:r>
            <a:r>
              <a:rPr sz="1600" b="1" dirty="0">
                <a:latin typeface="UD Digi Kyokasho N-R"/>
                <a:cs typeface="UD Digi Kyokasho N-R"/>
              </a:rPr>
              <a:t>BFA</a:t>
            </a:r>
            <a:r>
              <a:rPr sz="1600" b="1" spc="-15" dirty="0">
                <a:latin typeface="UD Digi Kyokasho N-R"/>
                <a:cs typeface="UD Digi Kyokasho N-R"/>
              </a:rPr>
              <a:t> - 美術学士</a:t>
            </a:r>
            <a:r>
              <a:rPr sz="1600" b="1" spc="-50" dirty="0">
                <a:latin typeface="UD Digi Kyokasho N-R"/>
                <a:cs typeface="UD Digi Kyokasho N-R"/>
              </a:rPr>
              <a:t> </a:t>
            </a:r>
            <a:r>
              <a:rPr sz="1600" b="1" dirty="0">
                <a:latin typeface="UD Digi Kyokasho N-R"/>
                <a:cs typeface="UD Digi Kyokasho N-R"/>
              </a:rPr>
              <a:t>BBA</a:t>
            </a:r>
            <a:r>
              <a:rPr sz="1600" b="1" spc="-15" dirty="0">
                <a:latin typeface="UD Digi Kyokasho N-R"/>
                <a:cs typeface="UD Digi Kyokasho N-R"/>
              </a:rPr>
              <a:t> - 経営学士</a:t>
            </a:r>
            <a:r>
              <a:rPr sz="1600" b="1" spc="-50" dirty="0">
                <a:latin typeface="UD Digi Kyokasho N-R"/>
                <a:cs typeface="UD Digi Kyokasho N-R"/>
              </a:rPr>
              <a:t> </a:t>
            </a:r>
            <a:r>
              <a:rPr sz="1600" b="1" dirty="0">
                <a:latin typeface="UD Digi Kyokasho N-R"/>
                <a:cs typeface="UD Digi Kyokasho N-R"/>
              </a:rPr>
              <a:t>BM</a:t>
            </a:r>
            <a:r>
              <a:rPr sz="1600" b="1" spc="-15" dirty="0">
                <a:latin typeface="UD Digi Kyokasho N-R"/>
                <a:cs typeface="UD Digi Kyokasho N-R"/>
              </a:rPr>
              <a:t> - 音楽学士</a:t>
            </a:r>
            <a:endParaRPr sz="1600">
              <a:latin typeface="UD Digi Kyokasho N-R"/>
              <a:cs typeface="UD Digi Kyokasho N-R"/>
            </a:endParaRPr>
          </a:p>
        </p:txBody>
      </p:sp>
      <p:sp>
        <p:nvSpPr>
          <p:cNvPr id="8" name="object 8"/>
          <p:cNvSpPr txBox="1"/>
          <p:nvPr/>
        </p:nvSpPr>
        <p:spPr>
          <a:xfrm>
            <a:off x="1561490" y="3941584"/>
            <a:ext cx="14478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BSN</a:t>
            </a:r>
            <a:r>
              <a:rPr sz="1600" b="1" spc="-15" dirty="0">
                <a:latin typeface="UD Digi Kyokasho N-R"/>
                <a:cs typeface="UD Digi Kyokasho N-R"/>
              </a:rPr>
              <a:t> - 看護学士</a:t>
            </a:r>
            <a:endParaRPr sz="1600">
              <a:latin typeface="UD Digi Kyokasho N-R"/>
              <a:cs typeface="UD Digi Kyokasho N-R"/>
            </a:endParaRPr>
          </a:p>
        </p:txBody>
      </p:sp>
      <p:sp>
        <p:nvSpPr>
          <p:cNvPr id="9" name="object 9"/>
          <p:cNvSpPr txBox="1"/>
          <p:nvPr/>
        </p:nvSpPr>
        <p:spPr>
          <a:xfrm>
            <a:off x="1561490" y="4185449"/>
            <a:ext cx="163957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AAS</a:t>
            </a:r>
            <a:r>
              <a:rPr sz="1600" b="1" spc="-50" dirty="0">
                <a:latin typeface="UD Digi Kyokasho N-R"/>
                <a:cs typeface="UD Digi Kyokasho N-R"/>
              </a:rPr>
              <a:t> </a:t>
            </a:r>
            <a:r>
              <a:rPr sz="1600" spc="130" dirty="0">
                <a:latin typeface="MS PMincho"/>
                <a:cs typeface="MS PMincho"/>
              </a:rPr>
              <a:t>‒ </a:t>
            </a:r>
            <a:r>
              <a:rPr sz="1600" b="1" spc="-10" dirty="0">
                <a:latin typeface="UD Digi Kyokasho N-R"/>
                <a:cs typeface="UD Digi Kyokasho N-R"/>
              </a:rPr>
              <a:t>文理学修士</a:t>
            </a:r>
            <a:endParaRPr sz="1600">
              <a:latin typeface="UD Digi Kyokasho N-R"/>
              <a:cs typeface="UD Digi Kyokasho N-R"/>
            </a:endParaRPr>
          </a:p>
        </p:txBody>
      </p:sp>
      <p:sp>
        <p:nvSpPr>
          <p:cNvPr id="10" name="object 10"/>
          <p:cNvSpPr txBox="1"/>
          <p:nvPr/>
        </p:nvSpPr>
        <p:spPr>
          <a:xfrm>
            <a:off x="812977" y="4472495"/>
            <a:ext cx="307340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UD Digi Kyokasho N-R"/>
                <a:cs typeface="UD Digi Kyokasho N-R"/>
              </a:rPr>
              <a:t>AAS学修士は2年間プログラムであり、4</a:t>
            </a:r>
            <a:r>
              <a:rPr sz="1200" spc="-25" dirty="0">
                <a:latin typeface="UD Digi Kyokasho N-R"/>
                <a:cs typeface="UD Digi Kyokasho N-R"/>
              </a:rPr>
              <a:t>年間</a:t>
            </a:r>
            <a:r>
              <a:rPr sz="1200" spc="-5" dirty="0">
                <a:latin typeface="UD Digi Kyokasho N-R"/>
                <a:cs typeface="UD Digi Kyokasho N-R"/>
              </a:rPr>
              <a:t>大学の学士を目指す学生には推奨されない。</a:t>
            </a:r>
            <a:endParaRPr sz="1200">
              <a:latin typeface="UD Digi Kyokasho N-R"/>
              <a:cs typeface="UD Digi Kyokasho N-R"/>
            </a:endParaRPr>
          </a:p>
        </p:txBody>
      </p:sp>
      <p:sp>
        <p:nvSpPr>
          <p:cNvPr id="11" name="object 11"/>
          <p:cNvSpPr txBox="1"/>
          <p:nvPr/>
        </p:nvSpPr>
        <p:spPr>
          <a:xfrm>
            <a:off x="8217090" y="4127271"/>
            <a:ext cx="2616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専門職予備課程に関心がありますか？</a:t>
            </a:r>
            <a:endParaRPr sz="1200">
              <a:latin typeface="UD Digi Kyokasho N-R"/>
              <a:cs typeface="UD Digi Kyokasho N-R"/>
            </a:endParaRPr>
          </a:p>
        </p:txBody>
      </p:sp>
      <p:sp>
        <p:nvSpPr>
          <p:cNvPr id="12" name="object 12"/>
          <p:cNvSpPr txBox="1"/>
          <p:nvPr/>
        </p:nvSpPr>
        <p:spPr>
          <a:xfrm>
            <a:off x="6887171" y="4483557"/>
            <a:ext cx="2463800" cy="442595"/>
          </a:xfrm>
          <a:prstGeom prst="rect">
            <a:avLst/>
          </a:prstGeom>
        </p:spPr>
        <p:txBody>
          <a:bodyPr vert="horz" wrap="square" lIns="0" tIns="12700" rIns="0" bIns="0" rtlCol="0">
            <a:spAutoFit/>
          </a:bodyPr>
          <a:lstStyle/>
          <a:p>
            <a:pPr marL="266065">
              <a:lnSpc>
                <a:spcPts val="1400"/>
              </a:lnSpc>
              <a:spcBef>
                <a:spcPts val="100"/>
              </a:spcBef>
            </a:pPr>
            <a:r>
              <a:rPr sz="1200" spc="-15" dirty="0">
                <a:latin typeface="UD Digi Kyokasho N-R"/>
                <a:cs typeface="UD Digi Kyokasho N-R"/>
              </a:rPr>
              <a:t>住宅計画</a:t>
            </a:r>
            <a:endParaRPr sz="1200">
              <a:latin typeface="UD Digi Kyokasho N-R"/>
              <a:cs typeface="UD Digi Kyokasho N-R"/>
            </a:endParaRPr>
          </a:p>
          <a:p>
            <a:pPr marL="12700">
              <a:lnSpc>
                <a:spcPts val="1880"/>
              </a:lnSpc>
            </a:pPr>
            <a:r>
              <a:rPr sz="1600" b="1" dirty="0">
                <a:latin typeface="UD Digi Kyokasho N-R"/>
                <a:cs typeface="UD Digi Kyokasho N-R"/>
              </a:rPr>
              <a:t>「Campus</a:t>
            </a:r>
            <a:r>
              <a:rPr sz="1600" b="1" spc="-5" dirty="0">
                <a:latin typeface="UD Digi Kyokasho N-R"/>
                <a:cs typeface="UD Digi Kyokasho N-R"/>
              </a:rPr>
              <a:t> </a:t>
            </a:r>
            <a:r>
              <a:rPr sz="1600" b="1" dirty="0">
                <a:latin typeface="UD Digi Kyokasho N-R"/>
                <a:cs typeface="UD Digi Kyokasho N-R"/>
              </a:rPr>
              <a:t>housing</a:t>
            </a:r>
            <a:r>
              <a:rPr sz="1600" b="1" spc="-15" dirty="0">
                <a:latin typeface="UD Digi Kyokasho N-R"/>
                <a:cs typeface="UD Digi Kyokasho N-R"/>
              </a:rPr>
              <a:t>」を選択</a:t>
            </a:r>
            <a:endParaRPr sz="1600">
              <a:latin typeface="UD Digi Kyokasho N-R"/>
              <a:cs typeface="UD Digi Kyokasho N-R"/>
            </a:endParaRPr>
          </a:p>
        </p:txBody>
      </p:sp>
      <p:sp>
        <p:nvSpPr>
          <p:cNvPr id="13" name="object 13"/>
          <p:cNvSpPr txBox="1"/>
          <p:nvPr/>
        </p:nvSpPr>
        <p:spPr>
          <a:xfrm>
            <a:off x="4953165" y="5233580"/>
            <a:ext cx="16510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つづくをクリック</a:t>
            </a:r>
            <a:endParaRPr sz="1600">
              <a:latin typeface="UD Digi Kyokasho N-R"/>
              <a:cs typeface="UD Digi Kyokasho N-R"/>
            </a:endParaRPr>
          </a:p>
        </p:txBody>
      </p:sp>
      <p:sp>
        <p:nvSpPr>
          <p:cNvPr id="14" name="object 14"/>
          <p:cNvSpPr txBox="1"/>
          <p:nvPr/>
        </p:nvSpPr>
        <p:spPr>
          <a:xfrm>
            <a:off x="11614086" y="4316018"/>
            <a:ext cx="5511800" cy="513080"/>
          </a:xfrm>
          <a:prstGeom prst="rect">
            <a:avLst/>
          </a:prstGeom>
        </p:spPr>
        <p:txBody>
          <a:bodyPr vert="horz" wrap="square" lIns="0" tIns="12700" rIns="0" bIns="0" rtlCol="0">
            <a:spAutoFit/>
          </a:bodyPr>
          <a:lstStyle/>
          <a:p>
            <a:pPr marL="12700" marR="5080">
              <a:lnSpc>
                <a:spcPct val="100000"/>
              </a:lnSpc>
              <a:spcBef>
                <a:spcPts val="100"/>
              </a:spcBef>
            </a:pPr>
            <a:r>
              <a:rPr sz="1600" b="1" spc="-5" dirty="0">
                <a:latin typeface="UD Digi Kyokasho N-R"/>
                <a:cs typeface="UD Digi Kyokasho N-R"/>
              </a:rPr>
              <a:t>アメリカの大学では、入学後に専攻を変更することができるので、選択は、最初のコース配置に役立つだけです</a:t>
            </a:r>
            <a:endParaRPr sz="1600">
              <a:latin typeface="UD Digi Kyokasho N-R"/>
              <a:cs typeface="UD Digi Kyokasho N-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21325" cy="7086600"/>
          </a:xfrm>
          <a:prstGeom prst="rect">
            <a:avLst/>
          </a:prstGeom>
        </p:spPr>
      </p:pic>
      <p:sp>
        <p:nvSpPr>
          <p:cNvPr id="3" name="object 3"/>
          <p:cNvSpPr txBox="1"/>
          <p:nvPr/>
        </p:nvSpPr>
        <p:spPr>
          <a:xfrm>
            <a:off x="2141512" y="2010740"/>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アカウントをお持ちの方</a:t>
            </a:r>
            <a:endParaRPr sz="1200">
              <a:latin typeface="UD Digi Kyokasho N-R"/>
              <a:cs typeface="UD Digi Kyokasho N-R"/>
            </a:endParaRPr>
          </a:p>
        </p:txBody>
      </p:sp>
      <p:sp>
        <p:nvSpPr>
          <p:cNvPr id="4" name="object 4"/>
          <p:cNvSpPr txBox="1"/>
          <p:nvPr/>
        </p:nvSpPr>
        <p:spPr>
          <a:xfrm>
            <a:off x="6918566" y="2008149"/>
            <a:ext cx="20066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アカウントをお持ちでない方</a:t>
            </a:r>
            <a:endParaRPr sz="1200">
              <a:latin typeface="UD Digi Kyokasho N-R"/>
              <a:cs typeface="UD Digi Kyokasho N-R"/>
            </a:endParaRPr>
          </a:p>
        </p:txBody>
      </p:sp>
      <p:sp>
        <p:nvSpPr>
          <p:cNvPr id="5" name="object 5"/>
          <p:cNvSpPr txBox="1"/>
          <p:nvPr/>
        </p:nvSpPr>
        <p:spPr>
          <a:xfrm>
            <a:off x="6548907" y="2622194"/>
            <a:ext cx="3175000"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UD Digi Kyokasho N-R"/>
                <a:cs typeface="UD Digi Kyokasho N-R"/>
              </a:rPr>
              <a:t>「Create an account</a:t>
            </a:r>
            <a:r>
              <a:rPr sz="1600" spc="-10" dirty="0">
                <a:latin typeface="UD Digi Kyokasho N-R"/>
                <a:cs typeface="UD Digi Kyokasho N-R"/>
              </a:rPr>
              <a:t>」をクリック</a:t>
            </a:r>
            <a:endParaRPr sz="1600">
              <a:latin typeface="UD Digi Kyokasho N-R"/>
              <a:cs typeface="UD Digi Kyokasho N-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9811" y="755395"/>
            <a:ext cx="1092200" cy="1528445"/>
          </a:xfrm>
          <a:prstGeom prst="rect">
            <a:avLst/>
          </a:prstGeom>
        </p:spPr>
        <p:txBody>
          <a:bodyPr vert="horz" wrap="square" lIns="0" tIns="33020" rIns="0" bIns="0" rtlCol="0">
            <a:spAutoFit/>
          </a:bodyPr>
          <a:lstStyle/>
          <a:p>
            <a:pPr marL="469900" marR="5080">
              <a:lnSpc>
                <a:spcPts val="1300"/>
              </a:lnSpc>
              <a:spcBef>
                <a:spcPts val="260"/>
              </a:spcBef>
            </a:pPr>
            <a:r>
              <a:rPr sz="1200" spc="-15" dirty="0">
                <a:latin typeface="UD Digi Kyokasho NP-R"/>
                <a:cs typeface="UD Digi Kyokasho NP-R"/>
              </a:rPr>
              <a:t>ビジネス</a:t>
            </a:r>
            <a:r>
              <a:rPr sz="1200" spc="-25" dirty="0">
                <a:latin typeface="UD Digi Kyokasho NP-R"/>
                <a:cs typeface="UD Digi Kyokasho NP-R"/>
              </a:rPr>
              <a:t>教育</a:t>
            </a:r>
            <a:endParaRPr sz="1200">
              <a:latin typeface="UD Digi Kyokasho NP-R"/>
              <a:cs typeface="UD Digi Kyokasho NP-R"/>
            </a:endParaRPr>
          </a:p>
          <a:p>
            <a:pPr marL="469900">
              <a:lnSpc>
                <a:spcPts val="1205"/>
              </a:lnSpc>
            </a:pPr>
            <a:r>
              <a:rPr sz="1200" spc="-15" dirty="0">
                <a:latin typeface="UD Digi Kyokasho NP-R"/>
                <a:cs typeface="UD Digi Kyokasho NP-R"/>
              </a:rPr>
              <a:t>一般教育</a:t>
            </a:r>
            <a:endParaRPr sz="1200">
              <a:latin typeface="UD Digi Kyokasho NP-R"/>
              <a:cs typeface="UD Digi Kyokasho NP-R"/>
            </a:endParaRPr>
          </a:p>
          <a:p>
            <a:pPr marL="469900" marR="5080">
              <a:lnSpc>
                <a:spcPts val="1300"/>
              </a:lnSpc>
              <a:spcBef>
                <a:spcPts val="90"/>
              </a:spcBef>
            </a:pPr>
            <a:r>
              <a:rPr sz="1200" spc="-15" dirty="0">
                <a:latin typeface="UD Digi Kyokasho NP-R"/>
                <a:cs typeface="UD Digi Kyokasho NP-R"/>
              </a:rPr>
              <a:t>保健衛生</a:t>
            </a:r>
            <a:r>
              <a:rPr sz="1200" spc="-25" dirty="0">
                <a:latin typeface="UD Digi Kyokasho NP-R"/>
                <a:cs typeface="UD Digi Kyokasho NP-R"/>
              </a:rPr>
              <a:t>文学</a:t>
            </a:r>
            <a:endParaRPr sz="1200">
              <a:latin typeface="UD Digi Kyokasho NP-R"/>
              <a:cs typeface="UD Digi Kyokasho NP-R"/>
            </a:endParaRPr>
          </a:p>
          <a:p>
            <a:pPr marL="469900">
              <a:lnSpc>
                <a:spcPts val="1205"/>
              </a:lnSpc>
            </a:pPr>
            <a:r>
              <a:rPr sz="1200" spc="-20" dirty="0">
                <a:latin typeface="UD Digi Kyokasho NP-R"/>
                <a:cs typeface="UD Digi Kyokasho NP-R"/>
              </a:rPr>
              <a:t>社会学</a:t>
            </a:r>
            <a:endParaRPr sz="1200">
              <a:latin typeface="UD Digi Kyokasho NP-R"/>
              <a:cs typeface="UD Digi Kyokasho NP-R"/>
            </a:endParaRPr>
          </a:p>
          <a:p>
            <a:pPr marL="12700" marR="288290" indent="457200" algn="just">
              <a:lnSpc>
                <a:spcPts val="1300"/>
              </a:lnSpc>
              <a:spcBef>
                <a:spcPts val="95"/>
              </a:spcBef>
            </a:pPr>
            <a:r>
              <a:rPr sz="1200" spc="-25" dirty="0">
                <a:latin typeface="UD Digi Kyokasho NP-R"/>
                <a:cs typeface="UD Digi Kyokasho NP-R"/>
              </a:rPr>
              <a:t>科学</a:t>
            </a:r>
            <a:r>
              <a:rPr sz="1200" spc="-10" dirty="0">
                <a:latin typeface="UD Digi Kyokasho NP-R"/>
                <a:cs typeface="UD Digi Kyokasho NP-R"/>
              </a:rPr>
              <a:t>経理：</a:t>
            </a:r>
            <a:r>
              <a:rPr sz="1200" spc="-20" dirty="0">
                <a:latin typeface="UD Digi Kyokasho NP-R"/>
                <a:cs typeface="UD Digi Kyokasho NP-R"/>
              </a:rPr>
              <a:t>BBA</a:t>
            </a:r>
            <a:r>
              <a:rPr sz="1200" spc="-10" dirty="0">
                <a:latin typeface="UD Digi Kyokasho NP-R"/>
                <a:cs typeface="UD Digi Kyokasho NP-R"/>
              </a:rPr>
              <a:t>農業：</a:t>
            </a:r>
            <a:r>
              <a:rPr sz="1200" spc="-25" dirty="0">
                <a:latin typeface="UD Digi Kyokasho NP-R"/>
                <a:cs typeface="UD Digi Kyokasho NP-R"/>
              </a:rPr>
              <a:t>BS</a:t>
            </a:r>
            <a:endParaRPr sz="1200">
              <a:latin typeface="UD Digi Kyokasho NP-R"/>
              <a:cs typeface="UD Digi Kyokasho NP-R"/>
            </a:endParaRPr>
          </a:p>
        </p:txBody>
      </p:sp>
      <p:sp>
        <p:nvSpPr>
          <p:cNvPr id="3" name="object 3"/>
          <p:cNvSpPr txBox="1"/>
          <p:nvPr/>
        </p:nvSpPr>
        <p:spPr>
          <a:xfrm>
            <a:off x="3017011" y="2241295"/>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農業関連産業</a:t>
            </a:r>
            <a:endParaRPr sz="1200">
              <a:latin typeface="UD Digi Kyokasho NP-R"/>
              <a:cs typeface="UD Digi Kyokasho NP-R"/>
            </a:endParaRPr>
          </a:p>
        </p:txBody>
      </p:sp>
      <p:sp>
        <p:nvSpPr>
          <p:cNvPr id="4" name="object 4"/>
          <p:cNvSpPr txBox="1"/>
          <p:nvPr/>
        </p:nvSpPr>
        <p:spPr>
          <a:xfrm>
            <a:off x="3017011" y="2570480"/>
            <a:ext cx="1244600" cy="703580"/>
          </a:xfrm>
          <a:prstGeom prst="rect">
            <a:avLst/>
          </a:prstGeom>
        </p:spPr>
        <p:txBody>
          <a:bodyPr vert="horz" wrap="square" lIns="0" tIns="12700" rIns="0" bIns="0" rtlCol="0">
            <a:spAutoFit/>
          </a:bodyPr>
          <a:lstStyle/>
          <a:p>
            <a:pPr marL="12700">
              <a:lnSpc>
                <a:spcPts val="1375"/>
              </a:lnSpc>
              <a:spcBef>
                <a:spcPts val="100"/>
              </a:spcBef>
            </a:pPr>
            <a:r>
              <a:rPr sz="1200" spc="-15" dirty="0">
                <a:latin typeface="UD Digi Kyokasho NP-R"/>
                <a:cs typeface="UD Digi Kyokasho NP-R"/>
              </a:rPr>
              <a:t>農業科学</a:t>
            </a:r>
            <a:endParaRPr sz="1200">
              <a:latin typeface="UD Digi Kyokasho NP-R"/>
              <a:cs typeface="UD Digi Kyokasho NP-R"/>
            </a:endParaRPr>
          </a:p>
          <a:p>
            <a:pPr marL="12700">
              <a:lnSpc>
                <a:spcPts val="1300"/>
              </a:lnSpc>
            </a:pPr>
            <a:r>
              <a:rPr sz="1200" spc="-10" dirty="0">
                <a:latin typeface="UD Digi Kyokasho NP-R"/>
                <a:cs typeface="UD Digi Kyokasho NP-R"/>
              </a:rPr>
              <a:t>プレ獣医学部</a:t>
            </a:r>
            <a:endParaRPr sz="1200">
              <a:latin typeface="UD Digi Kyokasho NP-R"/>
              <a:cs typeface="UD Digi Kyokasho NP-R"/>
            </a:endParaRPr>
          </a:p>
          <a:p>
            <a:pPr marL="12700" marR="5080">
              <a:lnSpc>
                <a:spcPts val="1300"/>
              </a:lnSpc>
              <a:spcBef>
                <a:spcPts val="85"/>
              </a:spcBef>
            </a:pPr>
            <a:r>
              <a:rPr sz="1200" spc="-10" dirty="0">
                <a:latin typeface="UD Digi Kyokasho NP-R"/>
                <a:cs typeface="UD Digi Kyokasho NP-R"/>
              </a:rPr>
              <a:t>農業の持続的発展</a:t>
            </a:r>
            <a:r>
              <a:rPr sz="1200" spc="-15" dirty="0">
                <a:latin typeface="UD Digi Kyokasho NP-R"/>
                <a:cs typeface="UD Digi Kyokasho NP-R"/>
              </a:rPr>
              <a:t>獣医技術</a:t>
            </a:r>
            <a:endParaRPr sz="1200">
              <a:latin typeface="UD Digi Kyokasho NP-R"/>
              <a:cs typeface="UD Digi Kyokasho NP-R"/>
            </a:endParaRPr>
          </a:p>
        </p:txBody>
      </p:sp>
      <p:sp>
        <p:nvSpPr>
          <p:cNvPr id="5" name="object 5"/>
          <p:cNvSpPr txBox="1"/>
          <p:nvPr/>
        </p:nvSpPr>
        <p:spPr>
          <a:xfrm>
            <a:off x="3017011" y="3561079"/>
            <a:ext cx="1906270" cy="703580"/>
          </a:xfrm>
          <a:prstGeom prst="rect">
            <a:avLst/>
          </a:prstGeom>
        </p:spPr>
        <p:txBody>
          <a:bodyPr vert="horz" wrap="square" lIns="0" tIns="12700" rIns="0" bIns="0" rtlCol="0">
            <a:spAutoFit/>
          </a:bodyPr>
          <a:lstStyle/>
          <a:p>
            <a:pPr marL="12700">
              <a:lnSpc>
                <a:spcPts val="1375"/>
              </a:lnSpc>
              <a:spcBef>
                <a:spcPts val="100"/>
              </a:spcBef>
            </a:pPr>
            <a:r>
              <a:rPr sz="1200" dirty="0">
                <a:latin typeface="UD Digi Kyokasho NP-R"/>
                <a:cs typeface="UD Digi Kyokasho NP-R"/>
              </a:rPr>
              <a:t>アート教育 </a:t>
            </a:r>
            <a:r>
              <a:rPr sz="1200" spc="-25" dirty="0">
                <a:latin typeface="UD Digi Kyokasho NP-R"/>
                <a:cs typeface="UD Digi Kyokasho NP-R"/>
              </a:rPr>
              <a:t>BA</a:t>
            </a:r>
            <a:endParaRPr sz="1200">
              <a:latin typeface="UD Digi Kyokasho NP-R"/>
              <a:cs typeface="UD Digi Kyokasho NP-R"/>
            </a:endParaRPr>
          </a:p>
          <a:p>
            <a:pPr marL="12700">
              <a:lnSpc>
                <a:spcPts val="1300"/>
              </a:lnSpc>
            </a:pPr>
            <a:r>
              <a:rPr sz="1200" dirty="0">
                <a:latin typeface="UD Digi Kyokasho NP-R"/>
                <a:cs typeface="UD Digi Kyokasho NP-R"/>
              </a:rPr>
              <a:t>アートヒストリー </a:t>
            </a:r>
            <a:r>
              <a:rPr sz="1200" spc="-25" dirty="0">
                <a:latin typeface="UD Digi Kyokasho NP-R"/>
                <a:cs typeface="UD Digi Kyokasho NP-R"/>
              </a:rPr>
              <a:t>BA</a:t>
            </a:r>
            <a:endParaRPr sz="1200">
              <a:latin typeface="UD Digi Kyokasho NP-R"/>
              <a:cs typeface="UD Digi Kyokasho NP-R"/>
            </a:endParaRPr>
          </a:p>
          <a:p>
            <a:pPr marL="12700" marR="5080">
              <a:lnSpc>
                <a:spcPts val="1300"/>
              </a:lnSpc>
              <a:spcBef>
                <a:spcPts val="85"/>
              </a:spcBef>
            </a:pPr>
            <a:r>
              <a:rPr sz="1200" spc="-10" dirty="0">
                <a:latin typeface="UD Digi Kyokasho NP-R"/>
                <a:cs typeface="UD Digi Kyokasho NP-R"/>
              </a:rPr>
              <a:t>グラフィックデザイン </a:t>
            </a:r>
            <a:r>
              <a:rPr sz="1200" spc="-25" dirty="0">
                <a:latin typeface="UD Digi Kyokasho NP-R"/>
                <a:cs typeface="UD Digi Kyokasho NP-R"/>
              </a:rPr>
              <a:t>BFA</a:t>
            </a:r>
            <a:r>
              <a:rPr sz="1200" dirty="0">
                <a:latin typeface="UD Digi Kyokasho NP-R"/>
                <a:cs typeface="UD Digi Kyokasho NP-R"/>
              </a:rPr>
              <a:t>スタジオ・アート </a:t>
            </a:r>
            <a:r>
              <a:rPr sz="1200" spc="-10" dirty="0">
                <a:latin typeface="UD Digi Kyokasho NP-R"/>
                <a:cs typeface="UD Digi Kyokasho NP-R"/>
              </a:rPr>
              <a:t>BFA/BA</a:t>
            </a:r>
            <a:endParaRPr sz="1200">
              <a:latin typeface="UD Digi Kyokasho NP-R"/>
              <a:cs typeface="UD Digi Kyokasho NP-R"/>
            </a:endParaRPr>
          </a:p>
        </p:txBody>
      </p:sp>
      <p:sp>
        <p:nvSpPr>
          <p:cNvPr id="6" name="object 6"/>
          <p:cNvSpPr txBox="1"/>
          <p:nvPr/>
        </p:nvSpPr>
        <p:spPr>
          <a:xfrm>
            <a:off x="2559811" y="4222496"/>
            <a:ext cx="18053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P-R"/>
                <a:cs typeface="UD Digi Kyokasho NP-R"/>
              </a:rPr>
              <a:t>航空学：ヘリコプター </a:t>
            </a:r>
            <a:r>
              <a:rPr sz="1200" spc="-25" dirty="0">
                <a:latin typeface="UD Digi Kyokasho NP-R"/>
                <a:cs typeface="UD Digi Kyokasho NP-R"/>
              </a:rPr>
              <a:t>BS</a:t>
            </a:r>
            <a:endParaRPr sz="1200">
              <a:latin typeface="UD Digi Kyokasho NP-R"/>
              <a:cs typeface="UD Digi Kyokasho NP-R"/>
            </a:endParaRPr>
          </a:p>
        </p:txBody>
      </p:sp>
      <p:sp>
        <p:nvSpPr>
          <p:cNvPr id="7" name="object 7"/>
          <p:cNvSpPr txBox="1"/>
          <p:nvPr/>
        </p:nvSpPr>
        <p:spPr>
          <a:xfrm>
            <a:off x="3017011" y="4551679"/>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生態学、進化学、生物学</a:t>
            </a:r>
            <a:endParaRPr sz="1200">
              <a:latin typeface="UD Digi Kyokasho NP-R"/>
              <a:cs typeface="UD Digi Kyokasho NP-R"/>
            </a:endParaRPr>
          </a:p>
        </p:txBody>
      </p:sp>
      <p:sp>
        <p:nvSpPr>
          <p:cNvPr id="8" name="object 8"/>
          <p:cNvSpPr txBox="1"/>
          <p:nvPr/>
        </p:nvSpPr>
        <p:spPr>
          <a:xfrm>
            <a:off x="2559811" y="4882388"/>
            <a:ext cx="69278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化学：</a:t>
            </a:r>
            <a:r>
              <a:rPr sz="1200" spc="-25" dirty="0">
                <a:latin typeface="UD Digi Kyokasho NP-R"/>
                <a:cs typeface="UD Digi Kyokasho NP-R"/>
              </a:rPr>
              <a:t>BS</a:t>
            </a:r>
            <a:endParaRPr sz="1200">
              <a:latin typeface="UD Digi Kyokasho NP-R"/>
              <a:cs typeface="UD Digi Kyokasho NP-R"/>
            </a:endParaRPr>
          </a:p>
        </p:txBody>
      </p:sp>
      <p:sp>
        <p:nvSpPr>
          <p:cNvPr id="9" name="object 9"/>
          <p:cNvSpPr txBox="1"/>
          <p:nvPr/>
        </p:nvSpPr>
        <p:spPr>
          <a:xfrm>
            <a:off x="3017011" y="5046979"/>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P-R"/>
                <a:cs typeface="UD Digi Kyokasho NP-R"/>
              </a:rPr>
              <a:t>生物化学</a:t>
            </a:r>
            <a:endParaRPr sz="1200">
              <a:latin typeface="UD Digi Kyokasho NP-R"/>
              <a:cs typeface="UD Digi Kyokasho NP-R"/>
            </a:endParaRPr>
          </a:p>
        </p:txBody>
      </p:sp>
      <p:sp>
        <p:nvSpPr>
          <p:cNvPr id="10" name="object 10"/>
          <p:cNvSpPr txBox="1"/>
          <p:nvPr/>
        </p:nvSpPr>
        <p:spPr>
          <a:xfrm>
            <a:off x="3017011" y="5213096"/>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職場の化学</a:t>
            </a:r>
            <a:endParaRPr sz="1200">
              <a:latin typeface="UD Digi Kyokasho NP-R"/>
              <a:cs typeface="UD Digi Kyokasho NP-R"/>
            </a:endParaRPr>
          </a:p>
        </p:txBody>
      </p:sp>
      <p:sp>
        <p:nvSpPr>
          <p:cNvPr id="11" name="object 11"/>
          <p:cNvSpPr txBox="1"/>
          <p:nvPr/>
        </p:nvSpPr>
        <p:spPr>
          <a:xfrm>
            <a:off x="2559811" y="5377688"/>
            <a:ext cx="28136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コミュニケーション・メディア：</a:t>
            </a:r>
            <a:r>
              <a:rPr sz="1200" spc="-10" dirty="0">
                <a:latin typeface="UD Digi Kyokasho NP-R"/>
                <a:cs typeface="UD Digi Kyokasho NP-R"/>
              </a:rPr>
              <a:t>BA/BS</a:t>
            </a:r>
            <a:endParaRPr sz="1200">
              <a:latin typeface="UD Digi Kyokasho NP-R"/>
              <a:cs typeface="UD Digi Kyokasho NP-R"/>
            </a:endParaRPr>
          </a:p>
        </p:txBody>
      </p:sp>
      <p:sp>
        <p:nvSpPr>
          <p:cNvPr id="12" name="object 12"/>
          <p:cNvSpPr txBox="1"/>
          <p:nvPr/>
        </p:nvSpPr>
        <p:spPr>
          <a:xfrm>
            <a:off x="2559811" y="5542279"/>
            <a:ext cx="2616200" cy="869950"/>
          </a:xfrm>
          <a:prstGeom prst="rect">
            <a:avLst/>
          </a:prstGeom>
        </p:spPr>
        <p:txBody>
          <a:bodyPr vert="horz" wrap="square" lIns="0" tIns="31750" rIns="0" bIns="0" rtlCol="0">
            <a:spAutoFit/>
          </a:bodyPr>
          <a:lstStyle/>
          <a:p>
            <a:pPr marL="469900" marR="157480">
              <a:lnSpc>
                <a:spcPts val="1310"/>
              </a:lnSpc>
              <a:spcBef>
                <a:spcPts val="250"/>
              </a:spcBef>
            </a:pPr>
            <a:r>
              <a:rPr sz="1200" spc="-5" dirty="0">
                <a:latin typeface="UD Digi Kyokasho NP-R"/>
                <a:cs typeface="UD Digi Kyokasho NP-R"/>
              </a:rPr>
              <a:t>ブロードキャスト・メディア</a:t>
            </a:r>
            <a:r>
              <a:rPr sz="1200" spc="-10" dirty="0">
                <a:latin typeface="UD Digi Kyokasho NP-R"/>
                <a:cs typeface="UD Digi Kyokasho NP-R"/>
              </a:rPr>
              <a:t>ジャーナリズム</a:t>
            </a:r>
            <a:endParaRPr sz="1200">
              <a:latin typeface="UD Digi Kyokasho NP-R"/>
              <a:cs typeface="UD Digi Kyokasho NP-R"/>
            </a:endParaRPr>
          </a:p>
          <a:p>
            <a:pPr marL="469900">
              <a:lnSpc>
                <a:spcPts val="1200"/>
              </a:lnSpc>
            </a:pPr>
            <a:r>
              <a:rPr sz="1200" spc="-5" dirty="0">
                <a:latin typeface="UD Digi Kyokasho NP-R"/>
                <a:cs typeface="UD Digi Kyokasho NP-R"/>
              </a:rPr>
              <a:t>スポーツ・コミュニケーション</a:t>
            </a:r>
            <a:endParaRPr sz="1200">
              <a:latin typeface="UD Digi Kyokasho NP-R"/>
              <a:cs typeface="UD Digi Kyokasho NP-R"/>
            </a:endParaRPr>
          </a:p>
          <a:p>
            <a:pPr marL="469900" marR="252095" indent="-457200">
              <a:lnSpc>
                <a:spcPts val="1310"/>
              </a:lnSpc>
              <a:spcBef>
                <a:spcPts val="80"/>
              </a:spcBef>
            </a:pPr>
            <a:r>
              <a:rPr sz="1200" spc="-5" dirty="0">
                <a:latin typeface="UD Digi Kyokasho NP-R"/>
                <a:cs typeface="UD Digi Kyokasho NP-R"/>
              </a:rPr>
              <a:t>コンピューター情報システム：</a:t>
            </a:r>
            <a:r>
              <a:rPr sz="1200" spc="-25" dirty="0">
                <a:latin typeface="UD Digi Kyokasho NP-R"/>
                <a:cs typeface="UD Digi Kyokasho NP-R"/>
              </a:rPr>
              <a:t>BS</a:t>
            </a:r>
            <a:r>
              <a:rPr sz="1200" spc="-10" dirty="0">
                <a:latin typeface="UD Digi Kyokasho NP-R"/>
                <a:cs typeface="UD Digi Kyokasho NP-R"/>
              </a:rPr>
              <a:t>総合情報システム</a:t>
            </a:r>
            <a:endParaRPr sz="1200">
              <a:latin typeface="UD Digi Kyokasho NP-R"/>
              <a:cs typeface="UD Digi Kyokasho NP-R"/>
            </a:endParaRPr>
          </a:p>
        </p:txBody>
      </p:sp>
      <p:sp>
        <p:nvSpPr>
          <p:cNvPr id="13" name="object 13"/>
          <p:cNvSpPr txBox="1"/>
          <p:nvPr/>
        </p:nvSpPr>
        <p:spPr>
          <a:xfrm>
            <a:off x="3017011" y="6368288"/>
            <a:ext cx="2463800" cy="868680"/>
          </a:xfrm>
          <a:prstGeom prst="rect">
            <a:avLst/>
          </a:prstGeom>
        </p:spPr>
        <p:txBody>
          <a:bodyPr vert="horz" wrap="square" lIns="0" tIns="12700" rIns="0" bIns="0" rtlCol="0">
            <a:spAutoFit/>
          </a:bodyPr>
          <a:lstStyle/>
          <a:p>
            <a:pPr marL="12700">
              <a:lnSpc>
                <a:spcPts val="1370"/>
              </a:lnSpc>
              <a:spcBef>
                <a:spcPts val="100"/>
              </a:spcBef>
            </a:pPr>
            <a:r>
              <a:rPr sz="1200" spc="-10" dirty="0">
                <a:latin typeface="UD Digi Kyokasho NP-R"/>
                <a:cs typeface="UD Digi Kyokasho NP-R"/>
              </a:rPr>
              <a:t>情報セキュリティ</a:t>
            </a:r>
            <a:endParaRPr sz="1200">
              <a:latin typeface="UD Digi Kyokasho NP-R"/>
              <a:cs typeface="UD Digi Kyokasho NP-R"/>
            </a:endParaRPr>
          </a:p>
          <a:p>
            <a:pPr marL="12700" marR="5080">
              <a:lnSpc>
                <a:spcPts val="1310"/>
              </a:lnSpc>
              <a:spcBef>
                <a:spcPts val="80"/>
              </a:spcBef>
            </a:pPr>
            <a:r>
              <a:rPr sz="1200" spc="-5" dirty="0">
                <a:latin typeface="UD Digi Kyokasho NP-R"/>
                <a:cs typeface="UD Digi Kyokasho NP-R"/>
              </a:rPr>
              <a:t>コンピューター・ネットワーキングウェブ・データベース</a:t>
            </a:r>
            <a:endParaRPr sz="1200">
              <a:latin typeface="UD Digi Kyokasho NP-R"/>
              <a:cs typeface="UD Digi Kyokasho NP-R"/>
            </a:endParaRPr>
          </a:p>
          <a:p>
            <a:pPr marL="12700">
              <a:lnSpc>
                <a:spcPts val="1200"/>
              </a:lnSpc>
            </a:pPr>
            <a:r>
              <a:rPr sz="1200" spc="-5" dirty="0">
                <a:latin typeface="UD Digi Kyokasho NP-R"/>
                <a:cs typeface="UD Digi Kyokasho NP-R"/>
              </a:rPr>
              <a:t>コンピューターサイエンス全般</a:t>
            </a:r>
            <a:endParaRPr sz="1200">
              <a:latin typeface="UD Digi Kyokasho NP-R"/>
              <a:cs typeface="UD Digi Kyokasho NP-R"/>
            </a:endParaRPr>
          </a:p>
          <a:p>
            <a:pPr marL="12700">
              <a:lnSpc>
                <a:spcPts val="1370"/>
              </a:lnSpc>
            </a:pPr>
            <a:r>
              <a:rPr sz="1200" spc="-5" dirty="0">
                <a:latin typeface="UD Digi Kyokasho NP-R"/>
                <a:cs typeface="UD Digi Kyokasho NP-R"/>
              </a:rPr>
              <a:t>ソフトウェア・エンジニアリング</a:t>
            </a:r>
            <a:endParaRPr sz="1200">
              <a:latin typeface="UD Digi Kyokasho NP-R"/>
              <a:cs typeface="UD Digi Kyokasho NP-R"/>
            </a:endParaRPr>
          </a:p>
        </p:txBody>
      </p:sp>
      <p:sp>
        <p:nvSpPr>
          <p:cNvPr id="14" name="object 14"/>
          <p:cNvSpPr txBox="1"/>
          <p:nvPr/>
        </p:nvSpPr>
        <p:spPr>
          <a:xfrm>
            <a:off x="2559811" y="7194295"/>
            <a:ext cx="84518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刑事法：</a:t>
            </a:r>
            <a:r>
              <a:rPr sz="1200" spc="-25" dirty="0">
                <a:latin typeface="UD Digi Kyokasho NP-R"/>
                <a:cs typeface="UD Digi Kyokasho NP-R"/>
              </a:rPr>
              <a:t>BS</a:t>
            </a:r>
            <a:endParaRPr sz="1200">
              <a:latin typeface="UD Digi Kyokasho NP-R"/>
              <a:cs typeface="UD Digi Kyokasho NP-R"/>
            </a:endParaRPr>
          </a:p>
        </p:txBody>
      </p:sp>
      <p:sp>
        <p:nvSpPr>
          <p:cNvPr id="15" name="object 15"/>
          <p:cNvSpPr txBox="1"/>
          <p:nvPr/>
        </p:nvSpPr>
        <p:spPr>
          <a:xfrm>
            <a:off x="3017011" y="7358888"/>
            <a:ext cx="21590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ホームランド・セキュリティー</a:t>
            </a:r>
            <a:endParaRPr sz="1200">
              <a:latin typeface="UD Digi Kyokasho NP-R"/>
              <a:cs typeface="UD Digi Kyokasho NP-R"/>
            </a:endParaRPr>
          </a:p>
        </p:txBody>
      </p:sp>
      <p:sp>
        <p:nvSpPr>
          <p:cNvPr id="16" name="object 16"/>
          <p:cNvSpPr txBox="1"/>
          <p:nvPr/>
        </p:nvSpPr>
        <p:spPr>
          <a:xfrm>
            <a:off x="2559811" y="7523480"/>
            <a:ext cx="69278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教育：</a:t>
            </a:r>
            <a:r>
              <a:rPr sz="1200" spc="-25" dirty="0">
                <a:latin typeface="UD Digi Kyokasho NP-R"/>
                <a:cs typeface="UD Digi Kyokasho NP-R"/>
              </a:rPr>
              <a:t>BS</a:t>
            </a:r>
            <a:endParaRPr sz="1200">
              <a:latin typeface="UD Digi Kyokasho NP-R"/>
              <a:cs typeface="UD Digi Kyokasho NP-R"/>
            </a:endParaRPr>
          </a:p>
        </p:txBody>
      </p:sp>
      <p:sp>
        <p:nvSpPr>
          <p:cNvPr id="17" name="object 17"/>
          <p:cNvSpPr txBox="1"/>
          <p:nvPr/>
        </p:nvSpPr>
        <p:spPr>
          <a:xfrm>
            <a:off x="2559811" y="424688"/>
            <a:ext cx="2223770" cy="373380"/>
          </a:xfrm>
          <a:prstGeom prst="rect">
            <a:avLst/>
          </a:prstGeom>
        </p:spPr>
        <p:txBody>
          <a:bodyPr vert="horz" wrap="square" lIns="0" tIns="33020" rIns="0" bIns="0" rtlCol="0">
            <a:spAutoFit/>
          </a:bodyPr>
          <a:lstStyle/>
          <a:p>
            <a:pPr marL="469900" marR="5080" indent="-457200">
              <a:lnSpc>
                <a:spcPts val="1300"/>
              </a:lnSpc>
              <a:spcBef>
                <a:spcPts val="260"/>
              </a:spcBef>
              <a:tabLst>
                <a:tab pos="1397635" algn="l"/>
              </a:tabLst>
            </a:pPr>
            <a:r>
              <a:rPr sz="1200" dirty="0">
                <a:latin typeface="UD Digi Kyokasho NP-R"/>
                <a:cs typeface="UD Digi Kyokasho NP-R"/>
              </a:rPr>
              <a:t>アカデミック・フォーカス</a:t>
            </a:r>
            <a:r>
              <a:rPr sz="1200" spc="-25" dirty="0">
                <a:latin typeface="UD Digi Kyokasho NP-R"/>
                <a:cs typeface="UD Digi Kyokasho NP-R"/>
              </a:rPr>
              <a:t>：BA</a:t>
            </a:r>
            <a:r>
              <a:rPr sz="1200" dirty="0">
                <a:latin typeface="UD Digi Kyokasho NP-R"/>
                <a:cs typeface="UD Digi Kyokasho NP-R"/>
              </a:rPr>
              <a:t>芸術/美</a:t>
            </a:r>
            <a:r>
              <a:rPr sz="1200" spc="-50" dirty="0">
                <a:latin typeface="UD Digi Kyokasho NP-R"/>
                <a:cs typeface="UD Digi Kyokasho NP-R"/>
              </a:rPr>
              <a:t>術</a:t>
            </a:r>
            <a:r>
              <a:rPr sz="1200" dirty="0">
                <a:latin typeface="UD Digi Kyokasho NP-R"/>
                <a:cs typeface="UD Digi Kyokasho NP-R"/>
              </a:rPr>
              <a:t>	</a:t>
            </a:r>
            <a:r>
              <a:rPr sz="1100" spc="-20" dirty="0">
                <a:latin typeface="UD Digi Kyokasho NP-R"/>
                <a:cs typeface="UD Digi Kyokasho NP-R"/>
              </a:rPr>
              <a:t>arts</a:t>
            </a:r>
            <a:endParaRPr sz="1100">
              <a:latin typeface="UD Digi Kyokasho NP-R"/>
              <a:cs typeface="UD Digi Kyokasho NP-R"/>
            </a:endParaRPr>
          </a:p>
        </p:txBody>
      </p:sp>
      <p:sp>
        <p:nvSpPr>
          <p:cNvPr id="18" name="object 18"/>
          <p:cNvSpPr txBox="1"/>
          <p:nvPr/>
        </p:nvSpPr>
        <p:spPr>
          <a:xfrm>
            <a:off x="798261" y="373177"/>
            <a:ext cx="1706880" cy="1269365"/>
          </a:xfrm>
          <a:prstGeom prst="rect">
            <a:avLst/>
          </a:prstGeom>
        </p:spPr>
        <p:txBody>
          <a:bodyPr vert="horz" wrap="square" lIns="0" tIns="85725" rIns="0" bIns="0" rtlCol="0">
            <a:spAutoFit/>
          </a:bodyPr>
          <a:lstStyle/>
          <a:p>
            <a:pPr marL="12700" indent="570865">
              <a:lnSpc>
                <a:spcPct val="100000"/>
              </a:lnSpc>
              <a:spcBef>
                <a:spcPts val="675"/>
              </a:spcBef>
            </a:pPr>
            <a:r>
              <a:rPr sz="1100" dirty="0">
                <a:latin typeface="UD Digi Kyokasho NP-R"/>
                <a:cs typeface="UD Digi Kyokasho NP-R"/>
              </a:rPr>
              <a:t>Academic</a:t>
            </a:r>
            <a:r>
              <a:rPr sz="1100" spc="-60" dirty="0">
                <a:latin typeface="UD Digi Kyokasho NP-R"/>
                <a:cs typeface="UD Digi Kyokasho NP-R"/>
              </a:rPr>
              <a:t> </a:t>
            </a:r>
            <a:r>
              <a:rPr sz="1100" spc="-10" dirty="0">
                <a:latin typeface="UD Digi Kyokasho NP-R"/>
                <a:cs typeface="UD Digi Kyokasho NP-R"/>
              </a:rPr>
              <a:t>focus</a:t>
            </a:r>
            <a:endParaRPr sz="1100">
              <a:latin typeface="UD Digi Kyokasho NP-R"/>
              <a:cs typeface="UD Digi Kyokasho NP-R"/>
            </a:endParaRPr>
          </a:p>
          <a:p>
            <a:pPr marL="12700" marR="5080" algn="just">
              <a:lnSpc>
                <a:spcPts val="1440"/>
              </a:lnSpc>
              <a:spcBef>
                <a:spcPts val="740"/>
              </a:spcBef>
            </a:pPr>
            <a:r>
              <a:rPr sz="1250" i="1" spc="-50" dirty="0">
                <a:latin typeface="UD Digi Kyokasho N-R"/>
                <a:cs typeface="UD Digi Kyokasho N-R"/>
              </a:rPr>
              <a:t>この学問的専攻は、より焦点を絞ったプログラムを選択する前に、一般的な分野で幅広く学びたい学生に有用である。</a:t>
            </a:r>
            <a:endParaRPr sz="1250">
              <a:latin typeface="UD Digi Kyokasho N-R"/>
              <a:cs typeface="UD Digi Kyokasho N-R"/>
            </a:endParaRPr>
          </a:p>
        </p:txBody>
      </p:sp>
      <p:sp>
        <p:nvSpPr>
          <p:cNvPr id="19" name="object 19"/>
          <p:cNvSpPr txBox="1"/>
          <p:nvPr/>
        </p:nvSpPr>
        <p:spPr>
          <a:xfrm>
            <a:off x="3945128" y="764539"/>
            <a:ext cx="1597660" cy="1184910"/>
          </a:xfrm>
          <a:prstGeom prst="rect">
            <a:avLst/>
          </a:prstGeom>
        </p:spPr>
        <p:txBody>
          <a:bodyPr vert="horz" wrap="square" lIns="0" tIns="19685" rIns="0" bIns="0" rtlCol="0">
            <a:spAutoFit/>
          </a:bodyPr>
          <a:lstStyle/>
          <a:p>
            <a:pPr marL="12700" marR="902335" indent="-635">
              <a:lnSpc>
                <a:spcPts val="1310"/>
              </a:lnSpc>
              <a:spcBef>
                <a:spcPts val="155"/>
              </a:spcBef>
            </a:pPr>
            <a:r>
              <a:rPr sz="1100" spc="-10" dirty="0">
                <a:latin typeface="UD Digi Kyokasho NP-R"/>
                <a:cs typeface="UD Digi Kyokasho NP-R"/>
              </a:rPr>
              <a:t>business education</a:t>
            </a:r>
            <a:endParaRPr sz="1100">
              <a:latin typeface="UD Digi Kyokasho NP-R"/>
              <a:cs typeface="UD Digi Kyokasho NP-R"/>
            </a:endParaRPr>
          </a:p>
          <a:p>
            <a:pPr marL="12700">
              <a:lnSpc>
                <a:spcPts val="1240"/>
              </a:lnSpc>
            </a:pPr>
            <a:r>
              <a:rPr sz="1100" dirty="0">
                <a:latin typeface="UD Digi Kyokasho NP-R"/>
                <a:cs typeface="UD Digi Kyokasho NP-R"/>
              </a:rPr>
              <a:t>general</a:t>
            </a:r>
            <a:r>
              <a:rPr sz="1100" spc="-50" dirty="0">
                <a:latin typeface="UD Digi Kyokasho NP-R"/>
                <a:cs typeface="UD Digi Kyokasho NP-R"/>
              </a:rPr>
              <a:t> </a:t>
            </a:r>
            <a:r>
              <a:rPr sz="1100" dirty="0">
                <a:latin typeface="UD Digi Kyokasho NP-R"/>
                <a:cs typeface="UD Digi Kyokasho NP-R"/>
              </a:rPr>
              <a:t>education</a:t>
            </a:r>
            <a:r>
              <a:rPr sz="1100" spc="-65" dirty="0">
                <a:latin typeface="UD Digi Kyokasho NP-R"/>
                <a:cs typeface="UD Digi Kyokasho NP-R"/>
              </a:rPr>
              <a:t> </a:t>
            </a:r>
            <a:r>
              <a:rPr sz="1100" spc="-20" dirty="0">
                <a:latin typeface="UD Digi Kyokasho NP-R"/>
                <a:cs typeface="UD Digi Kyokasho NP-R"/>
              </a:rPr>
              <a:t>core</a:t>
            </a:r>
            <a:endParaRPr sz="1100">
              <a:latin typeface="UD Digi Kyokasho NP-R"/>
              <a:cs typeface="UD Digi Kyokasho NP-R"/>
            </a:endParaRPr>
          </a:p>
          <a:p>
            <a:pPr marL="12700" marR="313055">
              <a:lnSpc>
                <a:spcPts val="1310"/>
              </a:lnSpc>
              <a:spcBef>
                <a:spcPts val="40"/>
              </a:spcBef>
            </a:pPr>
            <a:r>
              <a:rPr sz="1100" dirty="0">
                <a:latin typeface="UD Digi Kyokasho NP-R"/>
                <a:cs typeface="UD Digi Kyokasho NP-R"/>
              </a:rPr>
              <a:t>health</a:t>
            </a:r>
            <a:r>
              <a:rPr sz="1100" spc="-25" dirty="0">
                <a:latin typeface="UD Digi Kyokasho NP-R"/>
                <a:cs typeface="UD Digi Kyokasho NP-R"/>
              </a:rPr>
              <a:t> </a:t>
            </a:r>
            <a:r>
              <a:rPr sz="1100" spc="-10" dirty="0">
                <a:latin typeface="UD Digi Kyokasho NP-R"/>
                <a:cs typeface="UD Digi Kyokasho NP-R"/>
              </a:rPr>
              <a:t>professions humanities</a:t>
            </a:r>
            <a:endParaRPr sz="1100">
              <a:latin typeface="UD Digi Kyokasho NP-R"/>
              <a:cs typeface="UD Digi Kyokasho NP-R"/>
            </a:endParaRPr>
          </a:p>
          <a:p>
            <a:pPr marL="12700">
              <a:lnSpc>
                <a:spcPts val="1240"/>
              </a:lnSpc>
            </a:pPr>
            <a:r>
              <a:rPr sz="1100" dirty="0">
                <a:latin typeface="UD Digi Kyokasho NP-R"/>
                <a:cs typeface="UD Digi Kyokasho NP-R"/>
              </a:rPr>
              <a:t>social</a:t>
            </a:r>
            <a:r>
              <a:rPr sz="1100" spc="-25"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a:p>
            <a:pPr marL="12700">
              <a:lnSpc>
                <a:spcPts val="1310"/>
              </a:lnSpc>
            </a:pPr>
            <a:r>
              <a:rPr sz="1100" spc="-20" dirty="0">
                <a:latin typeface="UD Digi Kyokasho NP-R"/>
                <a:cs typeface="UD Digi Kyokasho NP-R"/>
              </a:rPr>
              <a:t>STEM</a:t>
            </a:r>
            <a:endParaRPr sz="1100">
              <a:latin typeface="UD Digi Kyokasho NP-R"/>
              <a:cs typeface="UD Digi Kyokasho NP-R"/>
            </a:endParaRPr>
          </a:p>
        </p:txBody>
      </p:sp>
      <p:sp>
        <p:nvSpPr>
          <p:cNvPr id="20" name="object 20"/>
          <p:cNvSpPr txBox="1"/>
          <p:nvPr/>
        </p:nvSpPr>
        <p:spPr>
          <a:xfrm>
            <a:off x="1648520" y="1886764"/>
            <a:ext cx="790575" cy="407034"/>
          </a:xfrm>
          <a:prstGeom prst="rect">
            <a:avLst/>
          </a:prstGeom>
        </p:spPr>
        <p:txBody>
          <a:bodyPr vert="horz" wrap="square" lIns="0" tIns="12065" rIns="0" bIns="0" rtlCol="0">
            <a:spAutoFit/>
          </a:bodyPr>
          <a:lstStyle/>
          <a:p>
            <a:pPr marL="12700" marR="5080">
              <a:lnSpc>
                <a:spcPct val="113700"/>
              </a:lnSpc>
              <a:spcBef>
                <a:spcPts val="95"/>
              </a:spcBef>
            </a:pPr>
            <a:r>
              <a:rPr sz="1100" spc="-10" dirty="0">
                <a:latin typeface="UD Digi Kyokasho NP-R"/>
                <a:cs typeface="UD Digi Kyokasho NP-R"/>
              </a:rPr>
              <a:t>Accounting Agriculture</a:t>
            </a:r>
            <a:endParaRPr sz="1100">
              <a:latin typeface="UD Digi Kyokasho NP-R"/>
              <a:cs typeface="UD Digi Kyokasho NP-R"/>
            </a:endParaRPr>
          </a:p>
        </p:txBody>
      </p:sp>
      <p:sp>
        <p:nvSpPr>
          <p:cNvPr id="21" name="object 21"/>
          <p:cNvSpPr txBox="1"/>
          <p:nvPr/>
        </p:nvSpPr>
        <p:spPr>
          <a:xfrm>
            <a:off x="4757420" y="2230627"/>
            <a:ext cx="92964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agri</a:t>
            </a:r>
            <a:r>
              <a:rPr sz="1100" spc="-5" dirty="0">
                <a:latin typeface="UD Digi Kyokasho NP-R"/>
                <a:cs typeface="UD Digi Kyokasho NP-R"/>
              </a:rPr>
              <a:t> </a:t>
            </a:r>
            <a:r>
              <a:rPr sz="1100" spc="-10" dirty="0">
                <a:latin typeface="UD Digi Kyokasho NP-R"/>
                <a:cs typeface="UD Digi Kyokasho NP-R"/>
              </a:rPr>
              <a:t>business</a:t>
            </a:r>
            <a:endParaRPr sz="1100">
              <a:latin typeface="UD Digi Kyokasho NP-R"/>
              <a:cs typeface="UD Digi Kyokasho NP-R"/>
            </a:endParaRPr>
          </a:p>
        </p:txBody>
      </p:sp>
      <p:sp>
        <p:nvSpPr>
          <p:cNvPr id="22" name="object 22"/>
          <p:cNvSpPr txBox="1"/>
          <p:nvPr/>
        </p:nvSpPr>
        <p:spPr>
          <a:xfrm>
            <a:off x="2991611" y="2383028"/>
            <a:ext cx="3136900" cy="208279"/>
          </a:xfrm>
          <a:prstGeom prst="rect">
            <a:avLst/>
          </a:prstGeom>
        </p:spPr>
        <p:txBody>
          <a:bodyPr vert="horz" wrap="square" lIns="0" tIns="12700" rIns="0" bIns="0" rtlCol="0">
            <a:spAutoFit/>
          </a:bodyPr>
          <a:lstStyle/>
          <a:p>
            <a:pPr marL="38100">
              <a:lnSpc>
                <a:spcPct val="100000"/>
              </a:lnSpc>
              <a:spcBef>
                <a:spcPts val="100"/>
              </a:spcBef>
            </a:pPr>
            <a:r>
              <a:rPr sz="1800" spc="15" baseline="-9259" dirty="0">
                <a:latin typeface="UD Digi Kyokasho NP-R"/>
                <a:cs typeface="UD Digi Kyokasho NP-R"/>
              </a:rPr>
              <a:t>農業コミュニケーション </a:t>
            </a:r>
            <a:r>
              <a:rPr sz="1100" dirty="0">
                <a:latin typeface="UD Digi Kyokasho NP-R"/>
                <a:cs typeface="UD Digi Kyokasho NP-R"/>
              </a:rPr>
              <a:t>agri</a:t>
            </a:r>
            <a:r>
              <a:rPr sz="1100" spc="-5" dirty="0">
                <a:latin typeface="UD Digi Kyokasho NP-R"/>
                <a:cs typeface="UD Digi Kyokasho NP-R"/>
              </a:rPr>
              <a:t> </a:t>
            </a:r>
            <a:r>
              <a:rPr sz="1100" spc="-10" dirty="0">
                <a:latin typeface="UD Digi Kyokasho NP-R"/>
                <a:cs typeface="UD Digi Kyokasho NP-R"/>
              </a:rPr>
              <a:t>communication</a:t>
            </a:r>
            <a:endParaRPr sz="1100">
              <a:latin typeface="UD Digi Kyokasho NP-R"/>
              <a:cs typeface="UD Digi Kyokasho NP-R"/>
            </a:endParaRPr>
          </a:p>
        </p:txBody>
      </p:sp>
      <p:sp>
        <p:nvSpPr>
          <p:cNvPr id="23" name="object 23"/>
          <p:cNvSpPr txBox="1"/>
          <p:nvPr/>
        </p:nvSpPr>
        <p:spPr>
          <a:xfrm>
            <a:off x="4757279" y="2561366"/>
            <a:ext cx="1796414" cy="688975"/>
          </a:xfrm>
          <a:prstGeom prst="rect">
            <a:avLst/>
          </a:prstGeom>
        </p:spPr>
        <p:txBody>
          <a:bodyPr vert="horz" wrap="square" lIns="0" tIns="12700" rIns="0" bIns="0" rtlCol="0">
            <a:spAutoFit/>
          </a:bodyPr>
          <a:lstStyle/>
          <a:p>
            <a:pPr marL="12700">
              <a:lnSpc>
                <a:spcPts val="1310"/>
              </a:lnSpc>
              <a:spcBef>
                <a:spcPts val="100"/>
              </a:spcBef>
            </a:pPr>
            <a:r>
              <a:rPr sz="1100" dirty="0">
                <a:latin typeface="UD Digi Kyokasho NP-R"/>
                <a:cs typeface="UD Digi Kyokasho NP-R"/>
              </a:rPr>
              <a:t>agri </a:t>
            </a:r>
            <a:r>
              <a:rPr sz="1100" spc="-10" dirty="0">
                <a:latin typeface="UD Digi Kyokasho NP-R"/>
                <a:cs typeface="UD Digi Kyokasho NP-R"/>
              </a:rPr>
              <a:t>science</a:t>
            </a:r>
            <a:endParaRPr sz="1100">
              <a:latin typeface="UD Digi Kyokasho NP-R"/>
              <a:cs typeface="UD Digi Kyokasho NP-R"/>
            </a:endParaRPr>
          </a:p>
          <a:p>
            <a:pPr marL="12700" marR="5080">
              <a:lnSpc>
                <a:spcPct val="98600"/>
              </a:lnSpc>
              <a:spcBef>
                <a:spcPts val="10"/>
              </a:spcBef>
            </a:pPr>
            <a:r>
              <a:rPr sz="1100" spc="-10" dirty="0">
                <a:latin typeface="UD Digi Kyokasho NP-R"/>
                <a:cs typeface="UD Digi Kyokasho NP-R"/>
              </a:rPr>
              <a:t>pre-</a:t>
            </a:r>
            <a:r>
              <a:rPr sz="1100" dirty="0">
                <a:latin typeface="UD Digi Kyokasho NP-R"/>
                <a:cs typeface="UD Digi Kyokasho NP-R"/>
              </a:rPr>
              <a:t>veterinarian</a:t>
            </a:r>
            <a:r>
              <a:rPr sz="1100" spc="-50" dirty="0">
                <a:latin typeface="UD Digi Kyokasho NP-R"/>
                <a:cs typeface="UD Digi Kyokasho NP-R"/>
              </a:rPr>
              <a:t> </a:t>
            </a:r>
            <a:r>
              <a:rPr sz="1100" spc="-10" dirty="0">
                <a:latin typeface="UD Digi Kyokasho NP-R"/>
                <a:cs typeface="UD Digi Kyokasho NP-R"/>
              </a:rPr>
              <a:t>medicine </a:t>
            </a:r>
            <a:r>
              <a:rPr sz="1100" dirty="0">
                <a:latin typeface="UD Digi Kyokasho NP-R"/>
                <a:cs typeface="UD Digi Kyokasho NP-R"/>
              </a:rPr>
              <a:t>sustainable</a:t>
            </a:r>
            <a:r>
              <a:rPr sz="1100" spc="-50" dirty="0">
                <a:latin typeface="UD Digi Kyokasho NP-R"/>
                <a:cs typeface="UD Digi Kyokasho NP-R"/>
              </a:rPr>
              <a:t> </a:t>
            </a:r>
            <a:r>
              <a:rPr sz="1100" spc="-10" dirty="0">
                <a:latin typeface="UD Digi Kyokasho NP-R"/>
                <a:cs typeface="UD Digi Kyokasho NP-R"/>
              </a:rPr>
              <a:t>development </a:t>
            </a:r>
            <a:r>
              <a:rPr sz="1100" dirty="0">
                <a:latin typeface="UD Digi Kyokasho NP-R"/>
                <a:cs typeface="UD Digi Kyokasho NP-R"/>
              </a:rPr>
              <a:t>veterinarian</a:t>
            </a:r>
            <a:r>
              <a:rPr sz="1100" spc="-70" dirty="0">
                <a:latin typeface="UD Digi Kyokasho NP-R"/>
                <a:cs typeface="UD Digi Kyokasho NP-R"/>
              </a:rPr>
              <a:t> </a:t>
            </a:r>
            <a:r>
              <a:rPr sz="1100" spc="-20" dirty="0">
                <a:latin typeface="UD Digi Kyokasho NP-R"/>
                <a:cs typeface="UD Digi Kyokasho NP-R"/>
              </a:rPr>
              <a:t>tech</a:t>
            </a:r>
            <a:endParaRPr sz="1100">
              <a:latin typeface="UD Digi Kyokasho NP-R"/>
              <a:cs typeface="UD Digi Kyokasho NP-R"/>
            </a:endParaRPr>
          </a:p>
        </p:txBody>
      </p:sp>
      <p:sp>
        <p:nvSpPr>
          <p:cNvPr id="24" name="object 24"/>
          <p:cNvSpPr txBox="1"/>
          <p:nvPr/>
        </p:nvSpPr>
        <p:spPr>
          <a:xfrm>
            <a:off x="2212339" y="3231895"/>
            <a:ext cx="4874260" cy="373380"/>
          </a:xfrm>
          <a:prstGeom prst="rect">
            <a:avLst/>
          </a:prstGeom>
        </p:spPr>
        <p:txBody>
          <a:bodyPr vert="horz" wrap="square" lIns="0" tIns="12700" rIns="0" bIns="0" rtlCol="0">
            <a:spAutoFit/>
          </a:bodyPr>
          <a:lstStyle/>
          <a:p>
            <a:pPr marL="12700">
              <a:lnSpc>
                <a:spcPts val="1370"/>
              </a:lnSpc>
              <a:spcBef>
                <a:spcPts val="100"/>
              </a:spcBef>
              <a:tabLst>
                <a:tab pos="360045" algn="l"/>
              </a:tabLst>
            </a:pPr>
            <a:r>
              <a:rPr sz="1100" spc="-25" dirty="0">
                <a:latin typeface="UD Digi Kyokasho NP-R"/>
                <a:cs typeface="UD Digi Kyokasho NP-R"/>
              </a:rPr>
              <a:t>Art</a:t>
            </a:r>
            <a:r>
              <a:rPr sz="1100" dirty="0">
                <a:latin typeface="UD Digi Kyokasho NP-R"/>
                <a:cs typeface="UD Digi Kyokasho NP-R"/>
              </a:rPr>
              <a:t>	</a:t>
            </a:r>
            <a:r>
              <a:rPr sz="1200" spc="-15" dirty="0">
                <a:latin typeface="UD Digi Kyokasho NP-R"/>
                <a:cs typeface="UD Digi Kyokasho NP-R"/>
              </a:rPr>
              <a:t>アート：</a:t>
            </a:r>
            <a:endParaRPr sz="1200">
              <a:latin typeface="UD Digi Kyokasho NP-R"/>
              <a:cs typeface="UD Digi Kyokasho NP-R"/>
            </a:endParaRPr>
          </a:p>
          <a:p>
            <a:pPr marL="817244">
              <a:lnSpc>
                <a:spcPts val="1370"/>
              </a:lnSpc>
            </a:pPr>
            <a:r>
              <a:rPr sz="1200" spc="-5" dirty="0">
                <a:latin typeface="UD Digi Kyokasho NP-R"/>
                <a:cs typeface="UD Digi Kyokasho NP-R"/>
              </a:rPr>
              <a:t>アニメーション・視覚効果 </a:t>
            </a:r>
            <a:r>
              <a:rPr sz="1200" dirty="0">
                <a:latin typeface="UD Digi Kyokasho NP-R"/>
                <a:cs typeface="UD Digi Kyokasho NP-R"/>
              </a:rPr>
              <a:t>BFA</a:t>
            </a:r>
            <a:r>
              <a:rPr sz="1200" spc="210" dirty="0">
                <a:latin typeface="UD Digi Kyokasho NP-R"/>
                <a:cs typeface="UD Digi Kyokasho NP-R"/>
              </a:rPr>
              <a:t> </a:t>
            </a:r>
            <a:r>
              <a:rPr sz="1650" baseline="2525" dirty="0">
                <a:latin typeface="UD Digi Kyokasho NP-R"/>
                <a:cs typeface="UD Digi Kyokasho NP-R"/>
              </a:rPr>
              <a:t>animation</a:t>
            </a:r>
            <a:r>
              <a:rPr sz="1650" spc="-30" baseline="2525" dirty="0">
                <a:latin typeface="UD Digi Kyokasho NP-R"/>
                <a:cs typeface="UD Digi Kyokasho NP-R"/>
              </a:rPr>
              <a:t> </a:t>
            </a:r>
            <a:r>
              <a:rPr sz="1650" baseline="2525" dirty="0">
                <a:latin typeface="UD Digi Kyokasho NP-R"/>
                <a:cs typeface="UD Digi Kyokasho NP-R"/>
              </a:rPr>
              <a:t>&amp;</a:t>
            </a:r>
            <a:r>
              <a:rPr sz="1650" spc="-30" baseline="2525" dirty="0">
                <a:latin typeface="UD Digi Kyokasho NP-R"/>
                <a:cs typeface="UD Digi Kyokasho NP-R"/>
              </a:rPr>
              <a:t> </a:t>
            </a:r>
            <a:r>
              <a:rPr sz="1650" baseline="2525" dirty="0">
                <a:latin typeface="UD Digi Kyokasho NP-R"/>
                <a:cs typeface="UD Digi Kyokasho NP-R"/>
              </a:rPr>
              <a:t>visual</a:t>
            </a:r>
            <a:r>
              <a:rPr sz="1650" spc="-7" baseline="2525" dirty="0">
                <a:latin typeface="UD Digi Kyokasho NP-R"/>
                <a:cs typeface="UD Digi Kyokasho NP-R"/>
              </a:rPr>
              <a:t> </a:t>
            </a:r>
            <a:r>
              <a:rPr sz="1650" spc="-15" baseline="2525" dirty="0">
                <a:latin typeface="UD Digi Kyokasho NP-R"/>
                <a:cs typeface="UD Digi Kyokasho NP-R"/>
              </a:rPr>
              <a:t>effects</a:t>
            </a:r>
            <a:endParaRPr sz="1650" baseline="2525">
              <a:latin typeface="UD Digi Kyokasho NP-R"/>
              <a:cs typeface="UD Digi Kyokasho NP-R"/>
            </a:endParaRPr>
          </a:p>
        </p:txBody>
      </p:sp>
      <p:sp>
        <p:nvSpPr>
          <p:cNvPr id="25" name="object 25"/>
          <p:cNvSpPr txBox="1"/>
          <p:nvPr/>
        </p:nvSpPr>
        <p:spPr>
          <a:xfrm>
            <a:off x="5277103" y="3570223"/>
            <a:ext cx="1033780" cy="688975"/>
          </a:xfrm>
          <a:prstGeom prst="rect">
            <a:avLst/>
          </a:prstGeom>
        </p:spPr>
        <p:txBody>
          <a:bodyPr vert="horz" wrap="square" lIns="0" tIns="15240" rIns="0" bIns="0" rtlCol="0">
            <a:spAutoFit/>
          </a:bodyPr>
          <a:lstStyle/>
          <a:p>
            <a:pPr marL="12700" marR="5080">
              <a:lnSpc>
                <a:spcPct val="98500"/>
              </a:lnSpc>
              <a:spcBef>
                <a:spcPts val="120"/>
              </a:spcBef>
            </a:pPr>
            <a:r>
              <a:rPr sz="1100" dirty="0">
                <a:latin typeface="UD Digi Kyokasho NP-R"/>
                <a:cs typeface="UD Digi Kyokasho NP-R"/>
              </a:rPr>
              <a:t>art </a:t>
            </a:r>
            <a:r>
              <a:rPr sz="1100" spc="-10" dirty="0">
                <a:latin typeface="UD Digi Kyokasho NP-R"/>
                <a:cs typeface="UD Digi Kyokasho NP-R"/>
              </a:rPr>
              <a:t>education </a:t>
            </a:r>
            <a:r>
              <a:rPr sz="1100" dirty="0">
                <a:latin typeface="UD Digi Kyokasho NP-R"/>
                <a:cs typeface="UD Digi Kyokasho NP-R"/>
              </a:rPr>
              <a:t>art </a:t>
            </a:r>
            <a:r>
              <a:rPr sz="1100" spc="-10" dirty="0">
                <a:latin typeface="UD Digi Kyokasho NP-R"/>
                <a:cs typeface="UD Digi Kyokasho NP-R"/>
              </a:rPr>
              <a:t>history </a:t>
            </a:r>
            <a:r>
              <a:rPr sz="1100" dirty="0">
                <a:latin typeface="UD Digi Kyokasho NP-R"/>
                <a:cs typeface="UD Digi Kyokasho NP-R"/>
              </a:rPr>
              <a:t>graphic</a:t>
            </a:r>
            <a:r>
              <a:rPr sz="1100" spc="-30" dirty="0">
                <a:latin typeface="UD Digi Kyokasho NP-R"/>
                <a:cs typeface="UD Digi Kyokasho NP-R"/>
              </a:rPr>
              <a:t> </a:t>
            </a:r>
            <a:r>
              <a:rPr sz="1100" spc="-10" dirty="0">
                <a:latin typeface="UD Digi Kyokasho NP-R"/>
                <a:cs typeface="UD Digi Kyokasho NP-R"/>
              </a:rPr>
              <a:t>design </a:t>
            </a:r>
            <a:r>
              <a:rPr sz="1100" dirty="0">
                <a:latin typeface="UD Digi Kyokasho NP-R"/>
                <a:cs typeface="UD Digi Kyokasho NP-R"/>
              </a:rPr>
              <a:t>studio</a:t>
            </a:r>
            <a:r>
              <a:rPr sz="1100" spc="-45" dirty="0">
                <a:latin typeface="UD Digi Kyokasho NP-R"/>
                <a:cs typeface="UD Digi Kyokasho NP-R"/>
              </a:rPr>
              <a:t> </a:t>
            </a:r>
            <a:r>
              <a:rPr sz="1100" spc="-25" dirty="0">
                <a:latin typeface="UD Digi Kyokasho NP-R"/>
                <a:cs typeface="UD Digi Kyokasho NP-R"/>
              </a:rPr>
              <a:t>art</a:t>
            </a:r>
            <a:endParaRPr sz="1100">
              <a:latin typeface="UD Digi Kyokasho NP-R"/>
              <a:cs typeface="UD Digi Kyokasho NP-R"/>
            </a:endParaRPr>
          </a:p>
        </p:txBody>
      </p:sp>
      <p:sp>
        <p:nvSpPr>
          <p:cNvPr id="26" name="object 26"/>
          <p:cNvSpPr txBox="1"/>
          <p:nvPr/>
        </p:nvSpPr>
        <p:spPr>
          <a:xfrm>
            <a:off x="1319275" y="4237735"/>
            <a:ext cx="115760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Aviation</a:t>
            </a:r>
            <a:r>
              <a:rPr sz="1100" spc="-50"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27" name="object 27"/>
          <p:cNvSpPr txBox="1"/>
          <p:nvPr/>
        </p:nvSpPr>
        <p:spPr>
          <a:xfrm>
            <a:off x="1963952" y="4387088"/>
            <a:ext cx="1440815" cy="208279"/>
          </a:xfrm>
          <a:prstGeom prst="rect">
            <a:avLst/>
          </a:prstGeom>
        </p:spPr>
        <p:txBody>
          <a:bodyPr vert="horz" wrap="square" lIns="0" tIns="12700" rIns="0" bIns="0" rtlCol="0">
            <a:spAutoFit/>
          </a:bodyPr>
          <a:lstStyle/>
          <a:p>
            <a:pPr marL="12700">
              <a:lnSpc>
                <a:spcPct val="100000"/>
              </a:lnSpc>
              <a:spcBef>
                <a:spcPts val="100"/>
              </a:spcBef>
            </a:pPr>
            <a:r>
              <a:rPr sz="1650" baseline="2525" dirty="0">
                <a:latin typeface="UD Digi Kyokasho NP-R"/>
                <a:cs typeface="UD Digi Kyokasho NP-R"/>
              </a:rPr>
              <a:t>Biology</a:t>
            </a:r>
            <a:r>
              <a:rPr sz="1650" spc="509" baseline="2525" dirty="0">
                <a:latin typeface="UD Digi Kyokasho NP-R"/>
                <a:cs typeface="UD Digi Kyokasho NP-R"/>
              </a:rPr>
              <a:t> </a:t>
            </a:r>
            <a:r>
              <a:rPr sz="1200" spc="-10" dirty="0">
                <a:latin typeface="UD Digi Kyokasho NP-R"/>
                <a:cs typeface="UD Digi Kyokasho NP-R"/>
              </a:rPr>
              <a:t>生物学：</a:t>
            </a:r>
            <a:r>
              <a:rPr sz="1200" spc="-25" dirty="0">
                <a:latin typeface="UD Digi Kyokasho NP-R"/>
                <a:cs typeface="UD Digi Kyokasho NP-R"/>
              </a:rPr>
              <a:t>BS</a:t>
            </a:r>
            <a:endParaRPr sz="1200">
              <a:latin typeface="UD Digi Kyokasho NP-R"/>
              <a:cs typeface="UD Digi Kyokasho NP-R"/>
            </a:endParaRPr>
          </a:p>
        </p:txBody>
      </p:sp>
      <p:sp>
        <p:nvSpPr>
          <p:cNvPr id="28" name="object 28"/>
          <p:cNvSpPr txBox="1"/>
          <p:nvPr/>
        </p:nvSpPr>
        <p:spPr>
          <a:xfrm>
            <a:off x="5203952" y="4580635"/>
            <a:ext cx="2020570" cy="147955"/>
          </a:xfrm>
          <a:prstGeom prst="rect">
            <a:avLst/>
          </a:prstGeom>
        </p:spPr>
        <p:txBody>
          <a:bodyPr vert="horz" wrap="square" lIns="0" tIns="13335" rIns="0" bIns="0" rtlCol="0">
            <a:spAutoFit/>
          </a:bodyPr>
          <a:lstStyle/>
          <a:p>
            <a:pPr marL="12700">
              <a:lnSpc>
                <a:spcPct val="100000"/>
              </a:lnSpc>
              <a:spcBef>
                <a:spcPts val="105"/>
              </a:spcBef>
            </a:pPr>
            <a:r>
              <a:rPr sz="800" dirty="0">
                <a:latin typeface="UD Digi Kyokasho NP-R"/>
                <a:cs typeface="UD Digi Kyokasho NP-R"/>
              </a:rPr>
              <a:t>ecology,</a:t>
            </a:r>
            <a:r>
              <a:rPr sz="800" spc="-45" dirty="0">
                <a:latin typeface="UD Digi Kyokasho NP-R"/>
                <a:cs typeface="UD Digi Kyokasho NP-R"/>
              </a:rPr>
              <a:t> </a:t>
            </a:r>
            <a:r>
              <a:rPr sz="800" dirty="0">
                <a:latin typeface="UD Digi Kyokasho NP-R"/>
                <a:cs typeface="UD Digi Kyokasho NP-R"/>
              </a:rPr>
              <a:t>evolution,</a:t>
            </a:r>
            <a:r>
              <a:rPr sz="800" spc="-25" dirty="0">
                <a:latin typeface="UD Digi Kyokasho NP-R"/>
                <a:cs typeface="UD Digi Kyokasho NP-R"/>
              </a:rPr>
              <a:t> </a:t>
            </a:r>
            <a:r>
              <a:rPr sz="800" dirty="0">
                <a:latin typeface="UD Digi Kyokasho NP-R"/>
                <a:cs typeface="UD Digi Kyokasho NP-R"/>
              </a:rPr>
              <a:t>&amp;</a:t>
            </a:r>
            <a:r>
              <a:rPr sz="800" spc="-35" dirty="0">
                <a:latin typeface="UD Digi Kyokasho NP-R"/>
                <a:cs typeface="UD Digi Kyokasho NP-R"/>
              </a:rPr>
              <a:t> </a:t>
            </a:r>
            <a:r>
              <a:rPr sz="800" dirty="0">
                <a:latin typeface="UD Digi Kyokasho NP-R"/>
                <a:cs typeface="UD Digi Kyokasho NP-R"/>
              </a:rPr>
              <a:t>organismal</a:t>
            </a:r>
            <a:r>
              <a:rPr sz="800" spc="-30" dirty="0">
                <a:latin typeface="UD Digi Kyokasho NP-R"/>
                <a:cs typeface="UD Digi Kyokasho NP-R"/>
              </a:rPr>
              <a:t> </a:t>
            </a:r>
            <a:r>
              <a:rPr sz="800" spc="-10" dirty="0">
                <a:latin typeface="UD Digi Kyokasho NP-R"/>
                <a:cs typeface="UD Digi Kyokasho NP-R"/>
              </a:rPr>
              <a:t>biology</a:t>
            </a:r>
            <a:endParaRPr sz="800">
              <a:latin typeface="UD Digi Kyokasho NP-R"/>
              <a:cs typeface="UD Digi Kyokasho NP-R"/>
            </a:endParaRPr>
          </a:p>
        </p:txBody>
      </p:sp>
      <p:sp>
        <p:nvSpPr>
          <p:cNvPr id="29" name="object 29"/>
          <p:cNvSpPr txBox="1"/>
          <p:nvPr/>
        </p:nvSpPr>
        <p:spPr>
          <a:xfrm>
            <a:off x="2991611" y="4696473"/>
            <a:ext cx="4101465" cy="208279"/>
          </a:xfrm>
          <a:prstGeom prst="rect">
            <a:avLst/>
          </a:prstGeom>
        </p:spPr>
        <p:txBody>
          <a:bodyPr vert="horz" wrap="square" lIns="0" tIns="12700" rIns="0" bIns="0" rtlCol="0">
            <a:spAutoFit/>
          </a:bodyPr>
          <a:lstStyle/>
          <a:p>
            <a:pPr marL="38100">
              <a:lnSpc>
                <a:spcPct val="100000"/>
              </a:lnSpc>
              <a:spcBef>
                <a:spcPts val="100"/>
              </a:spcBef>
            </a:pPr>
            <a:r>
              <a:rPr sz="1800" baseline="-6944" dirty="0">
                <a:latin typeface="UD Digi Kyokasho NP-R"/>
                <a:cs typeface="UD Digi Kyokasho NP-R"/>
              </a:rPr>
              <a:t>医学、細胞生物学、分子生物学 </a:t>
            </a:r>
            <a:r>
              <a:rPr sz="800" dirty="0">
                <a:latin typeface="UD Digi Kyokasho NP-R"/>
                <a:cs typeface="UD Digi Kyokasho NP-R"/>
              </a:rPr>
              <a:t>medical</a:t>
            </a:r>
            <a:r>
              <a:rPr sz="800" spc="-5" dirty="0">
                <a:latin typeface="UD Digi Kyokasho NP-R"/>
                <a:cs typeface="UD Digi Kyokasho NP-R"/>
              </a:rPr>
              <a:t>, </a:t>
            </a:r>
            <a:r>
              <a:rPr sz="800" spc="-10" dirty="0">
                <a:latin typeface="UD Digi Kyokasho NP-R"/>
                <a:cs typeface="UD Digi Kyokasho NP-R"/>
              </a:rPr>
              <a:t>cellular</a:t>
            </a:r>
            <a:r>
              <a:rPr sz="800" spc="-15" dirty="0">
                <a:latin typeface="UD Digi Kyokasho NP-R"/>
                <a:cs typeface="UD Digi Kyokasho NP-R"/>
              </a:rPr>
              <a:t>, </a:t>
            </a:r>
            <a:r>
              <a:rPr sz="800" dirty="0">
                <a:latin typeface="UD Digi Kyokasho NP-R"/>
                <a:cs typeface="UD Digi Kyokasho NP-R"/>
              </a:rPr>
              <a:t>&amp;</a:t>
            </a:r>
            <a:r>
              <a:rPr sz="800" spc="-15" dirty="0">
                <a:latin typeface="UD Digi Kyokasho NP-R"/>
                <a:cs typeface="UD Digi Kyokasho NP-R"/>
              </a:rPr>
              <a:t> </a:t>
            </a:r>
            <a:r>
              <a:rPr sz="800" dirty="0">
                <a:latin typeface="UD Digi Kyokasho NP-R"/>
                <a:cs typeface="UD Digi Kyokasho NP-R"/>
              </a:rPr>
              <a:t>molecular</a:t>
            </a:r>
            <a:r>
              <a:rPr sz="800" spc="-5" dirty="0">
                <a:latin typeface="UD Digi Kyokasho NP-R"/>
                <a:cs typeface="UD Digi Kyokasho NP-R"/>
              </a:rPr>
              <a:t> </a:t>
            </a:r>
            <a:r>
              <a:rPr sz="800" spc="-10" dirty="0">
                <a:latin typeface="UD Digi Kyokasho NP-R"/>
                <a:cs typeface="UD Digi Kyokasho NP-R"/>
              </a:rPr>
              <a:t>biology</a:t>
            </a:r>
            <a:endParaRPr sz="800">
              <a:latin typeface="UD Digi Kyokasho NP-R"/>
              <a:cs typeface="UD Digi Kyokasho NP-R"/>
            </a:endParaRPr>
          </a:p>
        </p:txBody>
      </p:sp>
      <p:sp>
        <p:nvSpPr>
          <p:cNvPr id="30" name="object 30"/>
          <p:cNvSpPr txBox="1"/>
          <p:nvPr/>
        </p:nvSpPr>
        <p:spPr>
          <a:xfrm>
            <a:off x="1698751" y="4908295"/>
            <a:ext cx="71247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UD Digi Kyokasho NP-R"/>
                <a:cs typeface="UD Digi Kyokasho NP-R"/>
              </a:rPr>
              <a:t>Chemistry</a:t>
            </a:r>
            <a:endParaRPr sz="1100">
              <a:latin typeface="UD Digi Kyokasho NP-R"/>
              <a:cs typeface="UD Digi Kyokasho NP-R"/>
            </a:endParaRPr>
          </a:p>
        </p:txBody>
      </p:sp>
      <p:sp>
        <p:nvSpPr>
          <p:cNvPr id="31" name="object 31"/>
          <p:cNvSpPr txBox="1"/>
          <p:nvPr/>
        </p:nvSpPr>
        <p:spPr>
          <a:xfrm>
            <a:off x="3945128" y="5031739"/>
            <a:ext cx="1567815" cy="360045"/>
          </a:xfrm>
          <a:prstGeom prst="rect">
            <a:avLst/>
          </a:prstGeom>
        </p:spPr>
        <p:txBody>
          <a:bodyPr vert="horz" wrap="square" lIns="0" tIns="19685" rIns="0" bIns="0" rtlCol="0">
            <a:spAutoFit/>
          </a:bodyPr>
          <a:lstStyle/>
          <a:p>
            <a:pPr marL="12700" marR="5080">
              <a:lnSpc>
                <a:spcPts val="1310"/>
              </a:lnSpc>
              <a:spcBef>
                <a:spcPts val="155"/>
              </a:spcBef>
            </a:pPr>
            <a:r>
              <a:rPr sz="1100" dirty="0">
                <a:latin typeface="UD Digi Kyokasho NP-R"/>
                <a:cs typeface="UD Digi Kyokasho NP-R"/>
              </a:rPr>
              <a:t>bio</a:t>
            </a:r>
            <a:r>
              <a:rPr sz="1100" spc="-25" dirty="0">
                <a:latin typeface="UD Digi Kyokasho NP-R"/>
                <a:cs typeface="UD Digi Kyokasho NP-R"/>
              </a:rPr>
              <a:t> </a:t>
            </a:r>
            <a:r>
              <a:rPr sz="1100" spc="-10" dirty="0">
                <a:latin typeface="UD Digi Kyokasho NP-R"/>
                <a:cs typeface="UD Digi Kyokasho NP-R"/>
              </a:rPr>
              <a:t>chemistry </a:t>
            </a:r>
            <a:r>
              <a:rPr sz="1100" dirty="0">
                <a:latin typeface="UD Digi Kyokasho NP-R"/>
                <a:cs typeface="UD Digi Kyokasho NP-R"/>
              </a:rPr>
              <a:t>professional</a:t>
            </a:r>
            <a:r>
              <a:rPr sz="1100" spc="-60" dirty="0">
                <a:latin typeface="UD Digi Kyokasho NP-R"/>
                <a:cs typeface="UD Digi Kyokasho NP-R"/>
              </a:rPr>
              <a:t> </a:t>
            </a:r>
            <a:r>
              <a:rPr sz="1100" spc="-10" dirty="0">
                <a:latin typeface="UD Digi Kyokasho NP-R"/>
                <a:cs typeface="UD Digi Kyokasho NP-R"/>
              </a:rPr>
              <a:t>chemistry</a:t>
            </a:r>
            <a:endParaRPr sz="1100">
              <a:latin typeface="UD Digi Kyokasho NP-R"/>
              <a:cs typeface="UD Digi Kyokasho NP-R"/>
            </a:endParaRPr>
          </a:p>
        </p:txBody>
      </p:sp>
      <p:sp>
        <p:nvSpPr>
          <p:cNvPr id="32" name="object 32"/>
          <p:cNvSpPr txBox="1"/>
          <p:nvPr/>
        </p:nvSpPr>
        <p:spPr>
          <a:xfrm>
            <a:off x="953509" y="5383771"/>
            <a:ext cx="15189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Communication</a:t>
            </a:r>
            <a:r>
              <a:rPr sz="1100" spc="-55" dirty="0">
                <a:latin typeface="UD Digi Kyokasho NP-R"/>
                <a:cs typeface="UD Digi Kyokasho NP-R"/>
              </a:rPr>
              <a:t> </a:t>
            </a:r>
            <a:r>
              <a:rPr sz="1100" spc="-20" dirty="0">
                <a:latin typeface="UD Digi Kyokasho NP-R"/>
                <a:cs typeface="UD Digi Kyokasho NP-R"/>
              </a:rPr>
              <a:t>Media</a:t>
            </a:r>
            <a:endParaRPr sz="1100">
              <a:latin typeface="UD Digi Kyokasho NP-R"/>
              <a:cs typeface="UD Digi Kyokasho NP-R"/>
            </a:endParaRPr>
          </a:p>
        </p:txBody>
      </p:sp>
      <p:sp>
        <p:nvSpPr>
          <p:cNvPr id="33" name="object 33"/>
          <p:cNvSpPr txBox="1"/>
          <p:nvPr/>
        </p:nvSpPr>
        <p:spPr>
          <a:xfrm>
            <a:off x="5277103" y="5545327"/>
            <a:ext cx="1507490" cy="524510"/>
          </a:xfrm>
          <a:prstGeom prst="rect">
            <a:avLst/>
          </a:prstGeom>
        </p:spPr>
        <p:txBody>
          <a:bodyPr vert="horz" wrap="square" lIns="0" tIns="20955" rIns="0" bIns="0" rtlCol="0">
            <a:spAutoFit/>
          </a:bodyPr>
          <a:lstStyle/>
          <a:p>
            <a:pPr marL="12700" marR="351155">
              <a:lnSpc>
                <a:spcPts val="1300"/>
              </a:lnSpc>
              <a:spcBef>
                <a:spcPts val="165"/>
              </a:spcBef>
            </a:pPr>
            <a:r>
              <a:rPr sz="1100" dirty="0">
                <a:latin typeface="UD Digi Kyokasho NP-R"/>
                <a:cs typeface="UD Digi Kyokasho NP-R"/>
              </a:rPr>
              <a:t>broadcast</a:t>
            </a:r>
            <a:r>
              <a:rPr sz="1100" spc="-60" dirty="0">
                <a:latin typeface="UD Digi Kyokasho NP-R"/>
                <a:cs typeface="UD Digi Kyokasho NP-R"/>
              </a:rPr>
              <a:t> </a:t>
            </a:r>
            <a:r>
              <a:rPr sz="1100" spc="-20" dirty="0">
                <a:latin typeface="UD Digi Kyokasho NP-R"/>
                <a:cs typeface="UD Digi Kyokasho NP-R"/>
              </a:rPr>
              <a:t>media </a:t>
            </a:r>
            <a:r>
              <a:rPr sz="1100" spc="-10" dirty="0">
                <a:latin typeface="UD Digi Kyokasho NP-R"/>
                <a:cs typeface="UD Digi Kyokasho NP-R"/>
              </a:rPr>
              <a:t>journalism</a:t>
            </a:r>
            <a:endParaRPr sz="1100">
              <a:latin typeface="UD Digi Kyokasho NP-R"/>
              <a:cs typeface="UD Digi Kyokasho NP-R"/>
            </a:endParaRPr>
          </a:p>
          <a:p>
            <a:pPr marL="12700">
              <a:lnSpc>
                <a:spcPts val="1265"/>
              </a:lnSpc>
            </a:pPr>
            <a:r>
              <a:rPr sz="1100" dirty="0">
                <a:latin typeface="UD Digi Kyokasho NP-R"/>
                <a:cs typeface="UD Digi Kyokasho NP-R"/>
              </a:rPr>
              <a:t>sports</a:t>
            </a:r>
            <a:r>
              <a:rPr sz="1100" spc="-20" dirty="0">
                <a:latin typeface="UD Digi Kyokasho NP-R"/>
                <a:cs typeface="UD Digi Kyokasho NP-R"/>
              </a:rPr>
              <a:t> </a:t>
            </a:r>
            <a:r>
              <a:rPr sz="1100" spc="-10" dirty="0">
                <a:latin typeface="UD Digi Kyokasho NP-R"/>
                <a:cs typeface="UD Digi Kyokasho NP-R"/>
              </a:rPr>
              <a:t>communication</a:t>
            </a:r>
            <a:endParaRPr sz="1100">
              <a:latin typeface="UD Digi Kyokasho NP-R"/>
              <a:cs typeface="UD Digi Kyokasho NP-R"/>
            </a:endParaRPr>
          </a:p>
        </p:txBody>
      </p:sp>
      <p:sp>
        <p:nvSpPr>
          <p:cNvPr id="34" name="object 34"/>
          <p:cNvSpPr txBox="1"/>
          <p:nvPr/>
        </p:nvSpPr>
        <p:spPr>
          <a:xfrm>
            <a:off x="3017011" y="7689595"/>
            <a:ext cx="3856354" cy="1033144"/>
          </a:xfrm>
          <a:prstGeom prst="rect">
            <a:avLst/>
          </a:prstGeom>
        </p:spPr>
        <p:txBody>
          <a:bodyPr vert="horz" wrap="square" lIns="0" tIns="30480" rIns="0" bIns="0" rtlCol="0">
            <a:spAutoFit/>
          </a:bodyPr>
          <a:lstStyle/>
          <a:p>
            <a:pPr marL="12700" marR="5080">
              <a:lnSpc>
                <a:spcPct val="90300"/>
              </a:lnSpc>
              <a:spcBef>
                <a:spcPts val="240"/>
              </a:spcBef>
              <a:tabLst>
                <a:tab pos="1065530" algn="l"/>
              </a:tabLst>
            </a:pPr>
            <a:r>
              <a:rPr sz="1200" dirty="0">
                <a:latin typeface="UD Digi Kyokasho NP-R"/>
                <a:cs typeface="UD Digi Kyokasho NP-R"/>
              </a:rPr>
              <a:t>6～12</a:t>
            </a:r>
            <a:r>
              <a:rPr sz="1200" spc="-25" dirty="0">
                <a:latin typeface="UD Digi Kyokasho NP-R"/>
                <a:cs typeface="UD Digi Kyokasho NP-R"/>
              </a:rPr>
              <a:t> </a:t>
            </a:r>
            <a:r>
              <a:rPr sz="1200" dirty="0">
                <a:latin typeface="UD Digi Kyokasho NP-R"/>
                <a:cs typeface="UD Digi Kyokasho NP-R"/>
              </a:rPr>
              <a:t>生物学</a:t>
            </a:r>
            <a:r>
              <a:rPr sz="1200" spc="345" dirty="0">
                <a:latin typeface="UD Digi Kyokasho NP-R"/>
                <a:cs typeface="UD Digi Kyokasho NP-R"/>
              </a:rPr>
              <a:t> </a:t>
            </a:r>
            <a:r>
              <a:rPr sz="1650" baseline="2525" dirty="0">
                <a:latin typeface="UD Digi Kyokasho NP-R"/>
                <a:cs typeface="UD Digi Kyokasho NP-R"/>
              </a:rPr>
              <a:t>K-12</a:t>
            </a:r>
            <a:r>
              <a:rPr sz="1650" spc="-37" baseline="2525" dirty="0">
                <a:latin typeface="UD Digi Kyokasho NP-R"/>
                <a:cs typeface="UD Digi Kyokasho NP-R"/>
              </a:rPr>
              <a:t> </a:t>
            </a:r>
            <a:r>
              <a:rPr sz="1650" baseline="2525" dirty="0">
                <a:latin typeface="UD Digi Kyokasho NP-R"/>
                <a:cs typeface="UD Digi Kyokasho NP-R"/>
              </a:rPr>
              <a:t>secondary</a:t>
            </a:r>
            <a:r>
              <a:rPr sz="1650" spc="-15" baseline="2525" dirty="0">
                <a:latin typeface="UD Digi Kyokasho NP-R"/>
                <a:cs typeface="UD Digi Kyokasho NP-R"/>
              </a:rPr>
              <a:t> </a:t>
            </a:r>
            <a:r>
              <a:rPr sz="1650" baseline="2525" dirty="0">
                <a:latin typeface="UD Digi Kyokasho NP-R"/>
                <a:cs typeface="UD Digi Kyokasho NP-R"/>
              </a:rPr>
              <a:t>education</a:t>
            </a:r>
            <a:r>
              <a:rPr sz="1650" spc="-37" baseline="2525" dirty="0">
                <a:latin typeface="UD Digi Kyokasho NP-R"/>
                <a:cs typeface="UD Digi Kyokasho NP-R"/>
              </a:rPr>
              <a:t> </a:t>
            </a:r>
            <a:r>
              <a:rPr sz="1650" spc="-15" baseline="2525" dirty="0">
                <a:latin typeface="UD Digi Kyokasho NP-R"/>
                <a:cs typeface="UD Digi Kyokasho NP-R"/>
              </a:rPr>
              <a:t>biology </a:t>
            </a:r>
            <a:r>
              <a:rPr sz="1200" dirty="0">
                <a:latin typeface="UD Digi Kyokasho NP-R"/>
                <a:cs typeface="UD Digi Kyokasho NP-R"/>
              </a:rPr>
              <a:t>6～12</a:t>
            </a:r>
            <a:r>
              <a:rPr sz="1200" spc="-70" dirty="0">
                <a:latin typeface="UD Digi Kyokasho NP-R"/>
                <a:cs typeface="UD Digi Kyokasho NP-R"/>
              </a:rPr>
              <a:t> </a:t>
            </a:r>
            <a:r>
              <a:rPr sz="1200" dirty="0">
                <a:latin typeface="UD Digi Kyokasho NP-R"/>
                <a:cs typeface="UD Digi Kyokasho NP-R"/>
              </a:rPr>
              <a:t>化</a:t>
            </a:r>
            <a:r>
              <a:rPr sz="1200" spc="-50" dirty="0">
                <a:latin typeface="UD Digi Kyokasho NP-R"/>
                <a:cs typeface="UD Digi Kyokasho NP-R"/>
              </a:rPr>
              <a:t>学</a:t>
            </a:r>
            <a:r>
              <a:rPr sz="1200" dirty="0">
                <a:latin typeface="UD Digi Kyokasho NP-R"/>
                <a:cs typeface="UD Digi Kyokasho NP-R"/>
              </a:rPr>
              <a:t>	</a:t>
            </a:r>
            <a:r>
              <a:rPr sz="1650" baseline="2525" dirty="0">
                <a:latin typeface="UD Digi Kyokasho NP-R"/>
                <a:cs typeface="UD Digi Kyokasho NP-R"/>
              </a:rPr>
              <a:t>K-12</a:t>
            </a:r>
            <a:r>
              <a:rPr sz="1650" spc="-75" baseline="2525" dirty="0">
                <a:latin typeface="UD Digi Kyokasho NP-R"/>
                <a:cs typeface="UD Digi Kyokasho NP-R"/>
              </a:rPr>
              <a:t> </a:t>
            </a:r>
            <a:r>
              <a:rPr sz="1650" baseline="2525" dirty="0">
                <a:latin typeface="UD Digi Kyokasho NP-R"/>
                <a:cs typeface="UD Digi Kyokasho NP-R"/>
              </a:rPr>
              <a:t>secondary</a:t>
            </a:r>
            <a:r>
              <a:rPr sz="1650" spc="-44" baseline="2525" dirty="0">
                <a:latin typeface="UD Digi Kyokasho NP-R"/>
                <a:cs typeface="UD Digi Kyokasho NP-R"/>
              </a:rPr>
              <a:t> </a:t>
            </a:r>
            <a:r>
              <a:rPr sz="1650" baseline="2525" dirty="0">
                <a:latin typeface="UD Digi Kyokasho NP-R"/>
                <a:cs typeface="UD Digi Kyokasho NP-R"/>
              </a:rPr>
              <a:t>education</a:t>
            </a:r>
            <a:r>
              <a:rPr sz="1650" spc="-82" baseline="2525" dirty="0">
                <a:latin typeface="UD Digi Kyokasho NP-R"/>
                <a:cs typeface="UD Digi Kyokasho NP-R"/>
              </a:rPr>
              <a:t> </a:t>
            </a:r>
            <a:r>
              <a:rPr sz="1650" spc="-15" baseline="2525" dirty="0">
                <a:latin typeface="UD Digi Kyokasho NP-R"/>
                <a:cs typeface="UD Digi Kyokasho NP-R"/>
              </a:rPr>
              <a:t>chemistry </a:t>
            </a:r>
            <a:r>
              <a:rPr sz="1200" dirty="0">
                <a:latin typeface="UD Digi Kyokasho NP-R"/>
                <a:cs typeface="UD Digi Kyokasho NP-R"/>
              </a:rPr>
              <a:t>6～12</a:t>
            </a:r>
            <a:r>
              <a:rPr sz="1200" spc="-70" dirty="0">
                <a:latin typeface="UD Digi Kyokasho NP-R"/>
                <a:cs typeface="UD Digi Kyokasho NP-R"/>
              </a:rPr>
              <a:t> </a:t>
            </a:r>
            <a:r>
              <a:rPr sz="1200" dirty="0">
                <a:latin typeface="UD Digi Kyokasho NP-R"/>
                <a:cs typeface="UD Digi Kyokasho NP-R"/>
              </a:rPr>
              <a:t>地</a:t>
            </a:r>
            <a:r>
              <a:rPr sz="1200" spc="-50" dirty="0">
                <a:latin typeface="UD Digi Kyokasho NP-R"/>
                <a:cs typeface="UD Digi Kyokasho NP-R"/>
              </a:rPr>
              <a:t>学</a:t>
            </a:r>
            <a:r>
              <a:rPr sz="1200" dirty="0">
                <a:latin typeface="UD Digi Kyokasho NP-R"/>
                <a:cs typeface="UD Digi Kyokasho NP-R"/>
              </a:rPr>
              <a:t>	</a:t>
            </a:r>
            <a:r>
              <a:rPr sz="1650" baseline="2525" dirty="0">
                <a:latin typeface="UD Digi Kyokasho NP-R"/>
                <a:cs typeface="UD Digi Kyokasho NP-R"/>
              </a:rPr>
              <a:t>K-12</a:t>
            </a:r>
            <a:r>
              <a:rPr sz="1650" spc="-52" baseline="2525" dirty="0">
                <a:latin typeface="UD Digi Kyokasho NP-R"/>
                <a:cs typeface="UD Digi Kyokasho NP-R"/>
              </a:rPr>
              <a:t> </a:t>
            </a:r>
            <a:r>
              <a:rPr sz="1650" baseline="2525" dirty="0">
                <a:latin typeface="UD Digi Kyokasho NP-R"/>
                <a:cs typeface="UD Digi Kyokasho NP-R"/>
              </a:rPr>
              <a:t>secondary</a:t>
            </a:r>
            <a:r>
              <a:rPr sz="1650" spc="-30" baseline="2525" dirty="0">
                <a:latin typeface="UD Digi Kyokasho NP-R"/>
                <a:cs typeface="UD Digi Kyokasho NP-R"/>
              </a:rPr>
              <a:t> </a:t>
            </a:r>
            <a:r>
              <a:rPr sz="1650" baseline="2525" dirty="0">
                <a:latin typeface="UD Digi Kyokasho NP-R"/>
                <a:cs typeface="UD Digi Kyokasho NP-R"/>
              </a:rPr>
              <a:t>education</a:t>
            </a:r>
            <a:r>
              <a:rPr sz="1650" spc="-44" baseline="2525" dirty="0">
                <a:latin typeface="UD Digi Kyokasho NP-R"/>
                <a:cs typeface="UD Digi Kyokasho NP-R"/>
              </a:rPr>
              <a:t> </a:t>
            </a:r>
            <a:r>
              <a:rPr sz="1650" baseline="2525" dirty="0">
                <a:latin typeface="UD Digi Kyokasho NP-R"/>
                <a:cs typeface="UD Digi Kyokasho NP-R"/>
              </a:rPr>
              <a:t>earth</a:t>
            </a:r>
            <a:r>
              <a:rPr sz="1650" spc="-44" baseline="2525" dirty="0">
                <a:latin typeface="UD Digi Kyokasho NP-R"/>
                <a:cs typeface="UD Digi Kyokasho NP-R"/>
              </a:rPr>
              <a:t> </a:t>
            </a:r>
            <a:r>
              <a:rPr sz="1650" spc="-15" baseline="2525" dirty="0">
                <a:latin typeface="UD Digi Kyokasho NP-R"/>
                <a:cs typeface="UD Digi Kyokasho NP-R"/>
              </a:rPr>
              <a:t>science </a:t>
            </a:r>
            <a:r>
              <a:rPr sz="1200" spc="-10" dirty="0">
                <a:latin typeface="UD Digi Kyokasho NP-R"/>
                <a:cs typeface="UD Digi Kyokasho NP-R"/>
              </a:rPr>
              <a:t>6-</a:t>
            </a:r>
            <a:r>
              <a:rPr sz="1200" dirty="0">
                <a:latin typeface="UD Digi Kyokasho NP-R"/>
                <a:cs typeface="UD Digi Kyokasho NP-R"/>
              </a:rPr>
              <a:t>8</a:t>
            </a:r>
            <a:r>
              <a:rPr sz="1200" spc="-10" dirty="0">
                <a:latin typeface="UD Digi Kyokasho NP-R"/>
                <a:cs typeface="UD Digi Kyokasho NP-R"/>
              </a:rPr>
              <a:t> </a:t>
            </a:r>
            <a:r>
              <a:rPr sz="1200" dirty="0">
                <a:latin typeface="UD Digi Kyokasho NP-R"/>
                <a:cs typeface="UD Digi Kyokasho NP-R"/>
              </a:rPr>
              <a:t>中学校（科学科</a:t>
            </a:r>
            <a:r>
              <a:rPr sz="1200" spc="-65" dirty="0">
                <a:latin typeface="UD Digi Kyokasho NP-R"/>
                <a:cs typeface="UD Digi Kyokasho NP-R"/>
              </a:rPr>
              <a:t>）</a:t>
            </a:r>
            <a:r>
              <a:rPr sz="1650" spc="-97" baseline="5050" dirty="0">
                <a:latin typeface="UD Digi Kyokasho NP-R"/>
                <a:cs typeface="UD Digi Kyokasho NP-R"/>
              </a:rPr>
              <a:t>6-</a:t>
            </a:r>
            <a:r>
              <a:rPr sz="1650" baseline="5050" dirty="0">
                <a:latin typeface="UD Digi Kyokasho NP-R"/>
                <a:cs typeface="UD Digi Kyokasho NP-R"/>
              </a:rPr>
              <a:t>8</a:t>
            </a:r>
            <a:r>
              <a:rPr sz="1650" spc="-22" baseline="5050" dirty="0">
                <a:latin typeface="UD Digi Kyokasho NP-R"/>
                <a:cs typeface="UD Digi Kyokasho NP-R"/>
              </a:rPr>
              <a:t> </a:t>
            </a:r>
            <a:r>
              <a:rPr sz="1650" baseline="5050" dirty="0">
                <a:latin typeface="UD Digi Kyokasho NP-R"/>
                <a:cs typeface="UD Digi Kyokasho NP-R"/>
              </a:rPr>
              <a:t>middle</a:t>
            </a:r>
            <a:r>
              <a:rPr sz="1650" spc="-7" baseline="5050" dirty="0">
                <a:latin typeface="UD Digi Kyokasho NP-R"/>
                <a:cs typeface="UD Digi Kyokasho NP-R"/>
              </a:rPr>
              <a:t> </a:t>
            </a:r>
            <a:r>
              <a:rPr sz="1650" baseline="5050" dirty="0">
                <a:latin typeface="UD Digi Kyokasho NP-R"/>
                <a:cs typeface="UD Digi Kyokasho NP-R"/>
              </a:rPr>
              <a:t>grades</a:t>
            </a:r>
            <a:r>
              <a:rPr sz="1650" spc="-15" baseline="5050" dirty="0">
                <a:latin typeface="UD Digi Kyokasho NP-R"/>
                <a:cs typeface="UD Digi Kyokasho NP-R"/>
              </a:rPr>
              <a:t> science</a:t>
            </a:r>
            <a:endParaRPr sz="1650" baseline="5050">
              <a:latin typeface="UD Digi Kyokasho NP-R"/>
              <a:cs typeface="UD Digi Kyokasho NP-R"/>
            </a:endParaRPr>
          </a:p>
          <a:p>
            <a:pPr marL="12700">
              <a:lnSpc>
                <a:spcPts val="1225"/>
              </a:lnSpc>
            </a:pPr>
            <a:r>
              <a:rPr sz="1200" spc="-10" dirty="0">
                <a:latin typeface="UD Digi Kyokasho NP-R"/>
                <a:cs typeface="UD Digi Kyokasho NP-R"/>
              </a:rPr>
              <a:t>6-</a:t>
            </a:r>
            <a:r>
              <a:rPr sz="1200" dirty="0">
                <a:latin typeface="UD Digi Kyokasho NP-R"/>
                <a:cs typeface="UD Digi Kyokasho NP-R"/>
              </a:rPr>
              <a:t>8</a:t>
            </a:r>
            <a:r>
              <a:rPr sz="1200" spc="-10" dirty="0">
                <a:latin typeface="UD Digi Kyokasho NP-R"/>
                <a:cs typeface="UD Digi Kyokasho NP-R"/>
              </a:rPr>
              <a:t> 中学校</a:t>
            </a:r>
            <a:r>
              <a:rPr sz="1200" dirty="0">
                <a:latin typeface="UD Digi Kyokasho NP-R"/>
                <a:cs typeface="UD Digi Kyokasho NP-R"/>
              </a:rPr>
              <a:t>（社会科</a:t>
            </a:r>
            <a:r>
              <a:rPr sz="1200" spc="-65" dirty="0">
                <a:latin typeface="UD Digi Kyokasho NP-R"/>
                <a:cs typeface="UD Digi Kyokasho NP-R"/>
              </a:rPr>
              <a:t>）</a:t>
            </a:r>
            <a:r>
              <a:rPr sz="1650" spc="-97" baseline="5050" dirty="0">
                <a:latin typeface="UD Digi Kyokasho NP-R"/>
                <a:cs typeface="UD Digi Kyokasho NP-R"/>
              </a:rPr>
              <a:t>6-</a:t>
            </a:r>
            <a:r>
              <a:rPr sz="1650" baseline="5050" dirty="0">
                <a:latin typeface="UD Digi Kyokasho NP-R"/>
                <a:cs typeface="UD Digi Kyokasho NP-R"/>
              </a:rPr>
              <a:t>8</a:t>
            </a:r>
            <a:r>
              <a:rPr sz="1650" spc="-30" baseline="5050" dirty="0">
                <a:latin typeface="UD Digi Kyokasho NP-R"/>
                <a:cs typeface="UD Digi Kyokasho NP-R"/>
              </a:rPr>
              <a:t> </a:t>
            </a:r>
            <a:r>
              <a:rPr sz="1650" baseline="5050" dirty="0">
                <a:latin typeface="UD Digi Kyokasho NP-R"/>
                <a:cs typeface="UD Digi Kyokasho NP-R"/>
              </a:rPr>
              <a:t>middle</a:t>
            </a:r>
            <a:r>
              <a:rPr sz="1650" spc="-15" baseline="5050" dirty="0">
                <a:latin typeface="UD Digi Kyokasho NP-R"/>
                <a:cs typeface="UD Digi Kyokasho NP-R"/>
              </a:rPr>
              <a:t> </a:t>
            </a:r>
            <a:r>
              <a:rPr sz="1650" baseline="5050" dirty="0">
                <a:latin typeface="UD Digi Kyokasho NP-R"/>
                <a:cs typeface="UD Digi Kyokasho NP-R"/>
              </a:rPr>
              <a:t>grades</a:t>
            </a:r>
            <a:r>
              <a:rPr sz="1650" spc="-22" baseline="5050" dirty="0">
                <a:latin typeface="UD Digi Kyokasho NP-R"/>
                <a:cs typeface="UD Digi Kyokasho NP-R"/>
              </a:rPr>
              <a:t> </a:t>
            </a:r>
            <a:r>
              <a:rPr sz="1650" baseline="5050" dirty="0">
                <a:latin typeface="UD Digi Kyokasho NP-R"/>
                <a:cs typeface="UD Digi Kyokasho NP-R"/>
              </a:rPr>
              <a:t>social</a:t>
            </a:r>
            <a:r>
              <a:rPr sz="1650" spc="-15" baseline="5050" dirty="0">
                <a:latin typeface="UD Digi Kyokasho NP-R"/>
                <a:cs typeface="UD Digi Kyokasho NP-R"/>
              </a:rPr>
              <a:t> science</a:t>
            </a:r>
            <a:endParaRPr sz="1650" baseline="5050">
              <a:latin typeface="UD Digi Kyokasho NP-R"/>
              <a:cs typeface="UD Digi Kyokasho NP-R"/>
            </a:endParaRPr>
          </a:p>
          <a:p>
            <a:pPr marL="12700">
              <a:lnSpc>
                <a:spcPts val="1370"/>
              </a:lnSpc>
            </a:pPr>
            <a:r>
              <a:rPr sz="1200" spc="-10" dirty="0">
                <a:latin typeface="UD Digi Kyokasho NP-R"/>
                <a:cs typeface="UD Digi Kyokasho NP-R"/>
              </a:rPr>
              <a:t>6-</a:t>
            </a:r>
            <a:r>
              <a:rPr sz="1200" dirty="0">
                <a:latin typeface="UD Digi Kyokasho NP-R"/>
                <a:cs typeface="UD Digi Kyokasho NP-R"/>
              </a:rPr>
              <a:t>8</a:t>
            </a:r>
            <a:r>
              <a:rPr sz="1200" spc="-5" dirty="0">
                <a:latin typeface="UD Digi Kyokasho NP-R"/>
                <a:cs typeface="UD Digi Kyokasho NP-R"/>
              </a:rPr>
              <a:t> 中学校</a:t>
            </a:r>
            <a:r>
              <a:rPr sz="1200" dirty="0">
                <a:latin typeface="UD Digi Kyokasho NP-R"/>
                <a:cs typeface="UD Digi Kyokasho NP-R"/>
              </a:rPr>
              <a:t>（数学科</a:t>
            </a:r>
            <a:r>
              <a:rPr sz="1200" spc="-65" dirty="0">
                <a:latin typeface="UD Digi Kyokasho NP-R"/>
                <a:cs typeface="UD Digi Kyokasho NP-R"/>
              </a:rPr>
              <a:t>）</a:t>
            </a:r>
            <a:r>
              <a:rPr sz="1650" spc="-97" baseline="5050" dirty="0">
                <a:latin typeface="UD Digi Kyokasho NP-R"/>
                <a:cs typeface="UD Digi Kyokasho NP-R"/>
              </a:rPr>
              <a:t>6-</a:t>
            </a:r>
            <a:r>
              <a:rPr sz="1650" baseline="5050" dirty="0">
                <a:latin typeface="UD Digi Kyokasho NP-R"/>
                <a:cs typeface="UD Digi Kyokasho NP-R"/>
              </a:rPr>
              <a:t>8</a:t>
            </a:r>
            <a:r>
              <a:rPr sz="1650" spc="-22" baseline="5050" dirty="0">
                <a:latin typeface="UD Digi Kyokasho NP-R"/>
                <a:cs typeface="UD Digi Kyokasho NP-R"/>
              </a:rPr>
              <a:t> </a:t>
            </a:r>
            <a:r>
              <a:rPr sz="1650" baseline="5050" dirty="0">
                <a:latin typeface="UD Digi Kyokasho NP-R"/>
                <a:cs typeface="UD Digi Kyokasho NP-R"/>
              </a:rPr>
              <a:t>middle</a:t>
            </a:r>
            <a:r>
              <a:rPr sz="1650" spc="-7" baseline="5050" dirty="0">
                <a:latin typeface="UD Digi Kyokasho NP-R"/>
                <a:cs typeface="UD Digi Kyokasho NP-R"/>
              </a:rPr>
              <a:t> </a:t>
            </a:r>
            <a:r>
              <a:rPr sz="1650" baseline="5050" dirty="0">
                <a:latin typeface="UD Digi Kyokasho NP-R"/>
                <a:cs typeface="UD Digi Kyokasho NP-R"/>
              </a:rPr>
              <a:t>grades</a:t>
            </a:r>
            <a:r>
              <a:rPr sz="1650" spc="-30" baseline="5050" dirty="0">
                <a:latin typeface="UD Digi Kyokasho NP-R"/>
                <a:cs typeface="UD Digi Kyokasho NP-R"/>
              </a:rPr>
              <a:t> math</a:t>
            </a:r>
            <a:endParaRPr sz="1650" baseline="5050">
              <a:latin typeface="UD Digi Kyokasho NP-R"/>
              <a:cs typeface="UD Digi Kyokasho NP-R"/>
            </a:endParaRPr>
          </a:p>
        </p:txBody>
      </p:sp>
      <p:sp>
        <p:nvSpPr>
          <p:cNvPr id="35" name="object 35"/>
          <p:cNvSpPr txBox="1"/>
          <p:nvPr/>
        </p:nvSpPr>
        <p:spPr>
          <a:xfrm>
            <a:off x="346963" y="6033007"/>
            <a:ext cx="213995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Computer</a:t>
            </a:r>
            <a:r>
              <a:rPr sz="1100" spc="-40" dirty="0">
                <a:latin typeface="UD Digi Kyokasho NP-R"/>
                <a:cs typeface="UD Digi Kyokasho NP-R"/>
              </a:rPr>
              <a:t> </a:t>
            </a:r>
            <a:r>
              <a:rPr sz="1100" dirty="0">
                <a:latin typeface="UD Digi Kyokasho NP-R"/>
                <a:cs typeface="UD Digi Kyokasho NP-R"/>
              </a:rPr>
              <a:t>Information</a:t>
            </a:r>
            <a:r>
              <a:rPr sz="1100" spc="-40" dirty="0">
                <a:latin typeface="UD Digi Kyokasho NP-R"/>
                <a:cs typeface="UD Digi Kyokasho NP-R"/>
              </a:rPr>
              <a:t> </a:t>
            </a:r>
            <a:r>
              <a:rPr sz="1100" spc="-10" dirty="0">
                <a:latin typeface="UD Digi Kyokasho NP-R"/>
                <a:cs typeface="UD Digi Kyokasho NP-R"/>
              </a:rPr>
              <a:t>Systems</a:t>
            </a:r>
            <a:endParaRPr sz="1100">
              <a:latin typeface="UD Digi Kyokasho NP-R"/>
              <a:cs typeface="UD Digi Kyokasho NP-R"/>
            </a:endParaRPr>
          </a:p>
        </p:txBody>
      </p:sp>
      <p:sp>
        <p:nvSpPr>
          <p:cNvPr id="36" name="object 36"/>
          <p:cNvSpPr txBox="1"/>
          <p:nvPr/>
        </p:nvSpPr>
        <p:spPr>
          <a:xfrm>
            <a:off x="5546749" y="6219532"/>
            <a:ext cx="1687195" cy="1017905"/>
          </a:xfrm>
          <a:prstGeom prst="rect">
            <a:avLst/>
          </a:prstGeom>
        </p:spPr>
        <p:txBody>
          <a:bodyPr vert="horz" wrap="square" lIns="0" tIns="13335" rIns="0" bIns="0" rtlCol="0">
            <a:spAutoFit/>
          </a:bodyPr>
          <a:lstStyle/>
          <a:p>
            <a:pPr marL="12700" marR="5080">
              <a:lnSpc>
                <a:spcPct val="135600"/>
              </a:lnSpc>
              <a:spcBef>
                <a:spcPts val="105"/>
              </a:spcBef>
            </a:pPr>
            <a:r>
              <a:rPr sz="800" dirty="0">
                <a:latin typeface="UD Digi Kyokasho NP-R"/>
                <a:cs typeface="UD Digi Kyokasho NP-R"/>
              </a:rPr>
              <a:t>general</a:t>
            </a:r>
            <a:r>
              <a:rPr sz="800" spc="-10" dirty="0">
                <a:latin typeface="UD Digi Kyokasho NP-R"/>
                <a:cs typeface="UD Digi Kyokasho NP-R"/>
              </a:rPr>
              <a:t> information</a:t>
            </a:r>
            <a:r>
              <a:rPr sz="800" spc="10" dirty="0">
                <a:latin typeface="UD Digi Kyokasho NP-R"/>
                <a:cs typeface="UD Digi Kyokasho NP-R"/>
              </a:rPr>
              <a:t> </a:t>
            </a:r>
            <a:r>
              <a:rPr sz="800" spc="-10" dirty="0">
                <a:latin typeface="UD Digi Kyokasho NP-R"/>
                <a:cs typeface="UD Digi Kyokasho NP-R"/>
              </a:rPr>
              <a:t>systems information</a:t>
            </a:r>
            <a:r>
              <a:rPr sz="800" spc="30" dirty="0">
                <a:latin typeface="UD Digi Kyokasho NP-R"/>
                <a:cs typeface="UD Digi Kyokasho NP-R"/>
              </a:rPr>
              <a:t> </a:t>
            </a:r>
            <a:r>
              <a:rPr sz="800" spc="-10" dirty="0">
                <a:latin typeface="UD Digi Kyokasho NP-R"/>
                <a:cs typeface="UD Digi Kyokasho NP-R"/>
              </a:rPr>
              <a:t>awareness</a:t>
            </a:r>
            <a:r>
              <a:rPr sz="800" spc="15" dirty="0">
                <a:latin typeface="UD Digi Kyokasho NP-R"/>
                <a:cs typeface="UD Digi Kyokasho NP-R"/>
              </a:rPr>
              <a:t> </a:t>
            </a:r>
            <a:r>
              <a:rPr sz="800" dirty="0">
                <a:latin typeface="UD Digi Kyokasho NP-R"/>
                <a:cs typeface="UD Digi Kyokasho NP-R"/>
              </a:rPr>
              <a:t>&amp;</a:t>
            </a:r>
            <a:r>
              <a:rPr sz="800" spc="30" dirty="0">
                <a:latin typeface="UD Digi Kyokasho NP-R"/>
                <a:cs typeface="UD Digi Kyokasho NP-R"/>
              </a:rPr>
              <a:t> </a:t>
            </a:r>
            <a:r>
              <a:rPr sz="800" spc="-10" dirty="0">
                <a:latin typeface="UD Digi Kyokasho NP-R"/>
                <a:cs typeface="UD Digi Kyokasho NP-R"/>
              </a:rPr>
              <a:t>security </a:t>
            </a:r>
            <a:r>
              <a:rPr sz="800" dirty="0">
                <a:latin typeface="UD Digi Kyokasho NP-R"/>
                <a:cs typeface="UD Digi Kyokasho NP-R"/>
              </a:rPr>
              <a:t>computer</a:t>
            </a:r>
            <a:r>
              <a:rPr sz="800" spc="-50" dirty="0">
                <a:latin typeface="UD Digi Kyokasho NP-R"/>
                <a:cs typeface="UD Digi Kyokasho NP-R"/>
              </a:rPr>
              <a:t> </a:t>
            </a:r>
            <a:r>
              <a:rPr sz="800" spc="-10" dirty="0">
                <a:latin typeface="UD Digi Kyokasho NP-R"/>
                <a:cs typeface="UD Digi Kyokasho NP-R"/>
              </a:rPr>
              <a:t>networking</a:t>
            </a:r>
            <a:endParaRPr sz="800">
              <a:latin typeface="UD Digi Kyokasho NP-R"/>
              <a:cs typeface="UD Digi Kyokasho NP-R"/>
            </a:endParaRPr>
          </a:p>
          <a:p>
            <a:pPr marL="12700">
              <a:lnSpc>
                <a:spcPct val="100000"/>
              </a:lnSpc>
              <a:spcBef>
                <a:spcPts val="335"/>
              </a:spcBef>
            </a:pPr>
            <a:r>
              <a:rPr sz="800" dirty="0">
                <a:latin typeface="UD Digi Kyokasho NP-R"/>
                <a:cs typeface="UD Digi Kyokasho NP-R"/>
              </a:rPr>
              <a:t>web</a:t>
            </a:r>
            <a:r>
              <a:rPr sz="800" spc="-15" dirty="0">
                <a:latin typeface="UD Digi Kyokasho NP-R"/>
                <a:cs typeface="UD Digi Kyokasho NP-R"/>
              </a:rPr>
              <a:t> </a:t>
            </a:r>
            <a:r>
              <a:rPr sz="800" dirty="0">
                <a:latin typeface="UD Digi Kyokasho NP-R"/>
                <a:cs typeface="UD Digi Kyokasho NP-R"/>
              </a:rPr>
              <a:t>and</a:t>
            </a:r>
            <a:r>
              <a:rPr sz="800" spc="-15" dirty="0">
                <a:latin typeface="UD Digi Kyokasho NP-R"/>
                <a:cs typeface="UD Digi Kyokasho NP-R"/>
              </a:rPr>
              <a:t> </a:t>
            </a:r>
            <a:r>
              <a:rPr sz="800" spc="-10" dirty="0">
                <a:latin typeface="UD Digi Kyokasho NP-R"/>
                <a:cs typeface="UD Digi Kyokasho NP-R"/>
              </a:rPr>
              <a:t>database</a:t>
            </a:r>
            <a:endParaRPr sz="800">
              <a:latin typeface="UD Digi Kyokasho NP-R"/>
              <a:cs typeface="UD Digi Kyokasho NP-R"/>
            </a:endParaRPr>
          </a:p>
          <a:p>
            <a:pPr marL="12700" marR="394335">
              <a:lnSpc>
                <a:spcPct val="135000"/>
              </a:lnSpc>
              <a:spcBef>
                <a:spcPts val="10"/>
              </a:spcBef>
            </a:pPr>
            <a:r>
              <a:rPr sz="800" dirty="0">
                <a:latin typeface="UD Digi Kyokasho NP-R"/>
                <a:cs typeface="UD Digi Kyokasho NP-R"/>
              </a:rPr>
              <a:t>general</a:t>
            </a:r>
            <a:r>
              <a:rPr sz="800" spc="-45" dirty="0">
                <a:latin typeface="UD Digi Kyokasho NP-R"/>
                <a:cs typeface="UD Digi Kyokasho NP-R"/>
              </a:rPr>
              <a:t> </a:t>
            </a:r>
            <a:r>
              <a:rPr sz="800" dirty="0">
                <a:latin typeface="UD Digi Kyokasho NP-R"/>
                <a:cs typeface="UD Digi Kyokasho NP-R"/>
              </a:rPr>
              <a:t>computer</a:t>
            </a:r>
            <a:r>
              <a:rPr sz="800" spc="-40" dirty="0">
                <a:latin typeface="UD Digi Kyokasho NP-R"/>
                <a:cs typeface="UD Digi Kyokasho NP-R"/>
              </a:rPr>
              <a:t> </a:t>
            </a:r>
            <a:r>
              <a:rPr sz="800" spc="-10" dirty="0">
                <a:latin typeface="UD Digi Kyokasho NP-R"/>
                <a:cs typeface="UD Digi Kyokasho NP-R"/>
              </a:rPr>
              <a:t>science </a:t>
            </a:r>
            <a:r>
              <a:rPr sz="800" dirty="0">
                <a:latin typeface="UD Digi Kyokasho NP-R"/>
                <a:cs typeface="UD Digi Kyokasho NP-R"/>
              </a:rPr>
              <a:t>software</a:t>
            </a:r>
            <a:r>
              <a:rPr sz="800" spc="-55" dirty="0">
                <a:latin typeface="UD Digi Kyokasho NP-R"/>
                <a:cs typeface="UD Digi Kyokasho NP-R"/>
              </a:rPr>
              <a:t> </a:t>
            </a:r>
            <a:r>
              <a:rPr sz="800" spc="-10" dirty="0">
                <a:latin typeface="UD Digi Kyokasho NP-R"/>
                <a:cs typeface="UD Digi Kyokasho NP-R"/>
              </a:rPr>
              <a:t>engineering</a:t>
            </a:r>
            <a:endParaRPr sz="800">
              <a:latin typeface="UD Digi Kyokasho NP-R"/>
              <a:cs typeface="UD Digi Kyokasho NP-R"/>
            </a:endParaRPr>
          </a:p>
        </p:txBody>
      </p:sp>
      <p:sp>
        <p:nvSpPr>
          <p:cNvPr id="37" name="object 37"/>
          <p:cNvSpPr txBox="1"/>
          <p:nvPr/>
        </p:nvSpPr>
        <p:spPr>
          <a:xfrm>
            <a:off x="1319275" y="7197343"/>
            <a:ext cx="111188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Criminal</a:t>
            </a:r>
            <a:r>
              <a:rPr sz="1100" spc="-30" dirty="0">
                <a:latin typeface="UD Digi Kyokasho NP-R"/>
                <a:cs typeface="UD Digi Kyokasho NP-R"/>
              </a:rPr>
              <a:t> </a:t>
            </a:r>
            <a:r>
              <a:rPr sz="1100" spc="-10" dirty="0">
                <a:latin typeface="UD Digi Kyokasho NP-R"/>
                <a:cs typeface="UD Digi Kyokasho NP-R"/>
              </a:rPr>
              <a:t>Justice</a:t>
            </a:r>
            <a:endParaRPr sz="1100">
              <a:latin typeface="UD Digi Kyokasho NP-R"/>
              <a:cs typeface="UD Digi Kyokasho NP-R"/>
            </a:endParaRPr>
          </a:p>
        </p:txBody>
      </p:sp>
      <p:sp>
        <p:nvSpPr>
          <p:cNvPr id="38" name="object 38"/>
          <p:cNvSpPr txBox="1"/>
          <p:nvPr/>
        </p:nvSpPr>
        <p:spPr>
          <a:xfrm>
            <a:off x="5335015" y="7342123"/>
            <a:ext cx="126555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homeland</a:t>
            </a:r>
            <a:r>
              <a:rPr sz="1100" spc="-40" dirty="0">
                <a:latin typeface="UD Digi Kyokasho NP-R"/>
                <a:cs typeface="UD Digi Kyokasho NP-R"/>
              </a:rPr>
              <a:t> </a:t>
            </a:r>
            <a:r>
              <a:rPr sz="1100" spc="-10" dirty="0">
                <a:latin typeface="UD Digi Kyokasho NP-R"/>
                <a:cs typeface="UD Digi Kyokasho NP-R"/>
              </a:rPr>
              <a:t>security</a:t>
            </a:r>
            <a:endParaRPr sz="1100">
              <a:latin typeface="UD Digi Kyokasho NP-R"/>
              <a:cs typeface="UD Digi Kyokasho NP-R"/>
            </a:endParaRPr>
          </a:p>
        </p:txBody>
      </p:sp>
      <p:sp>
        <p:nvSpPr>
          <p:cNvPr id="39" name="object 39"/>
          <p:cNvSpPr txBox="1"/>
          <p:nvPr/>
        </p:nvSpPr>
        <p:spPr>
          <a:xfrm>
            <a:off x="1765807" y="7541768"/>
            <a:ext cx="708660"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Education</a:t>
            </a:r>
            <a:endParaRPr sz="1100">
              <a:latin typeface="UD Digi Kyokasho NP-R"/>
              <a:cs typeface="UD Digi Kyokasho NP-R"/>
            </a:endParaRPr>
          </a:p>
        </p:txBody>
      </p:sp>
      <p:sp>
        <p:nvSpPr>
          <p:cNvPr id="40" name="object 40"/>
          <p:cNvSpPr txBox="1"/>
          <p:nvPr/>
        </p:nvSpPr>
        <p:spPr>
          <a:xfrm>
            <a:off x="4545303" y="8681762"/>
            <a:ext cx="1802764" cy="523240"/>
          </a:xfrm>
          <a:prstGeom prst="rect">
            <a:avLst/>
          </a:prstGeom>
        </p:spPr>
        <p:txBody>
          <a:bodyPr vert="horz" wrap="square" lIns="0" tIns="12700" rIns="0" bIns="0" rtlCol="0">
            <a:spAutoFit/>
          </a:bodyPr>
          <a:lstStyle/>
          <a:p>
            <a:pPr marL="12700">
              <a:lnSpc>
                <a:spcPts val="1310"/>
              </a:lnSpc>
              <a:spcBef>
                <a:spcPts val="100"/>
              </a:spcBef>
            </a:pPr>
            <a:r>
              <a:rPr sz="1100" dirty="0">
                <a:latin typeface="UD Digi Kyokasho NP-R"/>
                <a:cs typeface="UD Digi Kyokasho NP-R"/>
              </a:rPr>
              <a:t>education</a:t>
            </a:r>
            <a:r>
              <a:rPr sz="1100" spc="-30" dirty="0">
                <a:latin typeface="UD Digi Kyokasho NP-R"/>
                <a:cs typeface="UD Digi Kyokasho NP-R"/>
              </a:rPr>
              <a:t> </a:t>
            </a:r>
            <a:r>
              <a:rPr sz="1100" spc="-10" dirty="0">
                <a:latin typeface="UD Digi Kyokasho NP-R"/>
                <a:cs typeface="UD Digi Kyokasho NP-R"/>
              </a:rPr>
              <a:t>(non-licensure)</a:t>
            </a:r>
            <a:endParaRPr sz="1100">
              <a:latin typeface="UD Digi Kyokasho NP-R"/>
              <a:cs typeface="UD Digi Kyokasho NP-R"/>
            </a:endParaRPr>
          </a:p>
          <a:p>
            <a:pPr marL="12700">
              <a:lnSpc>
                <a:spcPts val="1295"/>
              </a:lnSpc>
            </a:pPr>
            <a:r>
              <a:rPr sz="1100" dirty="0">
                <a:latin typeface="UD Digi Kyokasho NP-R"/>
                <a:cs typeface="UD Digi Kyokasho NP-R"/>
              </a:rPr>
              <a:t>K-</a:t>
            </a:r>
            <a:r>
              <a:rPr sz="1100" spc="-50" dirty="0">
                <a:latin typeface="UD Digi Kyokasho NP-R"/>
                <a:cs typeface="UD Digi Kyokasho NP-R"/>
              </a:rPr>
              <a:t>5</a:t>
            </a:r>
            <a:endParaRPr sz="1100">
              <a:latin typeface="UD Digi Kyokasho NP-R"/>
              <a:cs typeface="UD Digi Kyokasho NP-R"/>
            </a:endParaRPr>
          </a:p>
          <a:p>
            <a:pPr marL="12700">
              <a:lnSpc>
                <a:spcPts val="1310"/>
              </a:lnSpc>
            </a:pPr>
            <a:r>
              <a:rPr sz="1100" spc="-10" dirty="0">
                <a:latin typeface="UD Digi Kyokasho NP-R"/>
                <a:cs typeface="UD Digi Kyokasho NP-R"/>
              </a:rPr>
              <a:t>pre-</a:t>
            </a:r>
            <a:r>
              <a:rPr sz="1100" spc="-50" dirty="0">
                <a:latin typeface="UD Digi Kyokasho NP-R"/>
                <a:cs typeface="UD Digi Kyokasho NP-R"/>
              </a:rPr>
              <a:t>K</a:t>
            </a:r>
            <a:endParaRPr sz="1100">
              <a:latin typeface="UD Digi Kyokasho NP-R"/>
              <a:cs typeface="UD Digi Kyokasho NP-R"/>
            </a:endParaRPr>
          </a:p>
        </p:txBody>
      </p:sp>
      <p:sp>
        <p:nvSpPr>
          <p:cNvPr id="41" name="object 41"/>
          <p:cNvSpPr txBox="1"/>
          <p:nvPr/>
        </p:nvSpPr>
        <p:spPr>
          <a:xfrm>
            <a:off x="1092260" y="8680195"/>
            <a:ext cx="3017520" cy="703580"/>
          </a:xfrm>
          <a:prstGeom prst="rect">
            <a:avLst/>
          </a:prstGeom>
        </p:spPr>
        <p:txBody>
          <a:bodyPr vert="horz" wrap="square" lIns="0" tIns="33019" rIns="0" bIns="0" rtlCol="0">
            <a:spAutoFit/>
          </a:bodyPr>
          <a:lstStyle/>
          <a:p>
            <a:pPr marL="1937385" marR="5080">
              <a:lnSpc>
                <a:spcPts val="1300"/>
              </a:lnSpc>
              <a:spcBef>
                <a:spcPts val="259"/>
              </a:spcBef>
            </a:pPr>
            <a:r>
              <a:rPr sz="1200" dirty="0">
                <a:latin typeface="UD Digi Kyokasho NP-R"/>
                <a:cs typeface="UD Digi Kyokasho NP-R"/>
              </a:rPr>
              <a:t>教育（無免許</a:t>
            </a:r>
            <a:r>
              <a:rPr sz="1200" spc="-50" dirty="0">
                <a:latin typeface="UD Digi Kyokasho NP-R"/>
                <a:cs typeface="UD Digi Kyokasho NP-R"/>
              </a:rPr>
              <a:t>） </a:t>
            </a:r>
            <a:r>
              <a:rPr sz="1200" spc="-10" dirty="0">
                <a:latin typeface="UD Digi Kyokasho NP-R"/>
                <a:cs typeface="UD Digi Kyokasho NP-R"/>
              </a:rPr>
              <a:t>K-</a:t>
            </a:r>
            <a:r>
              <a:rPr sz="1200" spc="-50" dirty="0">
                <a:latin typeface="UD Digi Kyokasho NP-R"/>
                <a:cs typeface="UD Digi Kyokasho NP-R"/>
              </a:rPr>
              <a:t>5</a:t>
            </a:r>
            <a:endParaRPr sz="1200">
              <a:latin typeface="UD Digi Kyokasho NP-R"/>
              <a:cs typeface="UD Digi Kyokasho NP-R"/>
            </a:endParaRPr>
          </a:p>
          <a:p>
            <a:pPr marL="1937385">
              <a:lnSpc>
                <a:spcPts val="1205"/>
              </a:lnSpc>
            </a:pPr>
            <a:r>
              <a:rPr sz="1200" spc="-20" dirty="0">
                <a:latin typeface="UD Digi Kyokasho NP-R"/>
                <a:cs typeface="UD Digi Kyokasho NP-R"/>
              </a:rPr>
              <a:t>保育園</a:t>
            </a:r>
            <a:endParaRPr sz="1200">
              <a:latin typeface="UD Digi Kyokasho NP-R"/>
              <a:cs typeface="UD Digi Kyokasho NP-R"/>
            </a:endParaRPr>
          </a:p>
          <a:p>
            <a:pPr marL="12700">
              <a:lnSpc>
                <a:spcPts val="1375"/>
              </a:lnSpc>
            </a:pPr>
            <a:r>
              <a:rPr sz="1650" baseline="2525" dirty="0">
                <a:latin typeface="UD Digi Kyokasho NP-R"/>
                <a:cs typeface="UD Digi Kyokasho NP-R"/>
              </a:rPr>
              <a:t>Engineering</a:t>
            </a:r>
            <a:r>
              <a:rPr sz="1650" spc="-67" baseline="2525" dirty="0">
                <a:latin typeface="UD Digi Kyokasho NP-R"/>
                <a:cs typeface="UD Digi Kyokasho NP-R"/>
              </a:rPr>
              <a:t> </a:t>
            </a:r>
            <a:r>
              <a:rPr sz="1650" baseline="2525" dirty="0">
                <a:latin typeface="UD Digi Kyokasho NP-R"/>
                <a:cs typeface="UD Digi Kyokasho NP-R"/>
              </a:rPr>
              <a:t>Physics</a:t>
            </a:r>
            <a:r>
              <a:rPr sz="1650" spc="517" baseline="2525" dirty="0">
                <a:latin typeface="UD Digi Kyokasho NP-R"/>
                <a:cs typeface="UD Digi Kyokasho NP-R"/>
              </a:rPr>
              <a:t> </a:t>
            </a:r>
            <a:r>
              <a:rPr sz="1200" spc="-5" dirty="0">
                <a:latin typeface="UD Digi Kyokasho NP-R"/>
                <a:cs typeface="UD Digi Kyokasho NP-R"/>
              </a:rPr>
              <a:t>工学物理学：</a:t>
            </a:r>
            <a:r>
              <a:rPr sz="1200" spc="-25" dirty="0">
                <a:latin typeface="UD Digi Kyokasho NP-R"/>
                <a:cs typeface="UD Digi Kyokasho NP-R"/>
              </a:rPr>
              <a:t>BS</a:t>
            </a:r>
            <a:endParaRPr sz="1200">
              <a:latin typeface="UD Digi Kyokasho NP-R"/>
              <a:cs typeface="UD Digi Kyokasho NP-R"/>
            </a:endParaRPr>
          </a:p>
        </p:txBody>
      </p:sp>
      <p:sp>
        <p:nvSpPr>
          <p:cNvPr id="42" name="object 42"/>
          <p:cNvSpPr txBox="1"/>
          <p:nvPr/>
        </p:nvSpPr>
        <p:spPr>
          <a:xfrm>
            <a:off x="815051" y="7903330"/>
            <a:ext cx="1859280" cy="763905"/>
          </a:xfrm>
          <a:prstGeom prst="rect">
            <a:avLst/>
          </a:prstGeom>
        </p:spPr>
        <p:txBody>
          <a:bodyPr vert="horz" wrap="square" lIns="0" tIns="24130" rIns="0" bIns="0" rtlCol="0">
            <a:spAutoFit/>
          </a:bodyPr>
          <a:lstStyle/>
          <a:p>
            <a:pPr marL="12700" marR="5080" algn="just">
              <a:lnSpc>
                <a:spcPts val="1440"/>
              </a:lnSpc>
              <a:spcBef>
                <a:spcPts val="190"/>
              </a:spcBef>
            </a:pPr>
            <a:r>
              <a:rPr sz="1250" i="1" spc="-50" dirty="0">
                <a:latin typeface="UD Digi Kyokasho N-R"/>
                <a:cs typeface="UD Digi Kyokasho N-R"/>
              </a:rPr>
              <a:t>特に断りのない限り、教育プログラムには公立学校の教員に必要な免許取得への道が含まれている。</a:t>
            </a:r>
            <a:endParaRPr sz="1250">
              <a:latin typeface="UD Digi Kyokasho N-R"/>
              <a:cs typeface="UD Digi Kyokasho N-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6764" y="414019"/>
            <a:ext cx="2463800" cy="866775"/>
          </a:xfrm>
          <a:prstGeom prst="rect">
            <a:avLst/>
          </a:prstGeom>
        </p:spPr>
        <p:txBody>
          <a:bodyPr vert="horz" wrap="square" lIns="0" tIns="34925" rIns="0" bIns="0" rtlCol="0">
            <a:spAutoFit/>
          </a:bodyPr>
          <a:lstStyle/>
          <a:p>
            <a:pPr marL="472440" marR="5080" indent="-460375">
              <a:lnSpc>
                <a:spcPts val="1280"/>
              </a:lnSpc>
              <a:spcBef>
                <a:spcPts val="275"/>
              </a:spcBef>
            </a:pPr>
            <a:r>
              <a:rPr sz="1200" spc="-5" dirty="0">
                <a:latin typeface="UD Digi Kyokasho NP-R"/>
                <a:cs typeface="UD Digi Kyokasho NP-R"/>
              </a:rPr>
              <a:t>エンジニアリング・テクノロジー：</a:t>
            </a:r>
            <a:r>
              <a:rPr sz="1200" dirty="0">
                <a:latin typeface="UD Digi Kyokasho NP-R"/>
                <a:cs typeface="UD Digi Kyokasho NP-R"/>
              </a:rPr>
              <a:t>電子工学技術 </a:t>
            </a:r>
            <a:r>
              <a:rPr sz="1200" spc="-25" dirty="0">
                <a:latin typeface="UD Digi Kyokasho NP-R"/>
                <a:cs typeface="UD Digi Kyokasho NP-R"/>
              </a:rPr>
              <a:t>BS</a:t>
            </a:r>
            <a:endParaRPr sz="1200">
              <a:latin typeface="UD Digi Kyokasho NP-R"/>
              <a:cs typeface="UD Digi Kyokasho NP-R"/>
            </a:endParaRPr>
          </a:p>
          <a:p>
            <a:pPr marL="472440">
              <a:lnSpc>
                <a:spcPts val="1220"/>
              </a:lnSpc>
            </a:pPr>
            <a:r>
              <a:rPr sz="1200" dirty="0">
                <a:latin typeface="UD Digi Kyokasho NP-R"/>
                <a:cs typeface="UD Digi Kyokasho NP-R"/>
              </a:rPr>
              <a:t>電子工学技術 </a:t>
            </a:r>
            <a:r>
              <a:rPr sz="1200" spc="-25" dirty="0">
                <a:latin typeface="UD Digi Kyokasho NP-R"/>
                <a:cs typeface="UD Digi Kyokasho NP-R"/>
              </a:rPr>
              <a:t>AAS</a:t>
            </a:r>
            <a:endParaRPr sz="1200">
              <a:latin typeface="UD Digi Kyokasho NP-R"/>
              <a:cs typeface="UD Digi Kyokasho NP-R"/>
            </a:endParaRPr>
          </a:p>
          <a:p>
            <a:pPr marL="472440" marR="812800">
              <a:lnSpc>
                <a:spcPts val="1300"/>
              </a:lnSpc>
              <a:spcBef>
                <a:spcPts val="95"/>
              </a:spcBef>
            </a:pPr>
            <a:r>
              <a:rPr sz="1200" spc="-15" dirty="0">
                <a:latin typeface="UD Digi Kyokasho NP-R"/>
                <a:cs typeface="UD Digi Kyokasho NP-R"/>
              </a:rPr>
              <a:t>製造工学技術 </a:t>
            </a:r>
            <a:r>
              <a:rPr sz="1200" spc="-25" dirty="0">
                <a:latin typeface="UD Digi Kyokasho NP-R"/>
                <a:cs typeface="UD Digi Kyokasho NP-R"/>
              </a:rPr>
              <a:t>BS</a:t>
            </a:r>
            <a:r>
              <a:rPr sz="1200" dirty="0">
                <a:latin typeface="UD Digi Kyokasho NP-R"/>
                <a:cs typeface="UD Digi Kyokasho NP-R"/>
              </a:rPr>
              <a:t>機械工学技術 </a:t>
            </a:r>
            <a:r>
              <a:rPr sz="1200" spc="-25" dirty="0">
                <a:latin typeface="UD Digi Kyokasho NP-R"/>
                <a:cs typeface="UD Digi Kyokasho NP-R"/>
              </a:rPr>
              <a:t>BS</a:t>
            </a:r>
            <a:endParaRPr sz="1200">
              <a:latin typeface="UD Digi Kyokasho NP-R"/>
              <a:cs typeface="UD Digi Kyokasho NP-R"/>
            </a:endParaRPr>
          </a:p>
        </p:txBody>
      </p:sp>
      <p:sp>
        <p:nvSpPr>
          <p:cNvPr id="3" name="object 3"/>
          <p:cNvSpPr txBox="1"/>
          <p:nvPr/>
        </p:nvSpPr>
        <p:spPr>
          <a:xfrm>
            <a:off x="3017011" y="1236980"/>
            <a:ext cx="195770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P-R"/>
                <a:cs typeface="UD Digi Kyokasho NP-R"/>
              </a:rPr>
              <a:t>メカトロニクス工学技術 </a:t>
            </a:r>
            <a:r>
              <a:rPr sz="1200" spc="-25" dirty="0">
                <a:latin typeface="UD Digi Kyokasho NP-R"/>
                <a:cs typeface="UD Digi Kyokasho NP-R"/>
              </a:rPr>
              <a:t>BS</a:t>
            </a:r>
            <a:endParaRPr sz="1200">
              <a:latin typeface="UD Digi Kyokasho NP-R"/>
              <a:cs typeface="UD Digi Kyokasho NP-R"/>
            </a:endParaRPr>
          </a:p>
        </p:txBody>
      </p:sp>
      <p:sp>
        <p:nvSpPr>
          <p:cNvPr id="4" name="object 4"/>
          <p:cNvSpPr txBox="1"/>
          <p:nvPr/>
        </p:nvSpPr>
        <p:spPr>
          <a:xfrm>
            <a:off x="2559811" y="1567688"/>
            <a:ext cx="852169"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英語学：</a:t>
            </a:r>
            <a:r>
              <a:rPr sz="1200" spc="-25" dirty="0">
                <a:latin typeface="UD Digi Kyokasho NP-R"/>
                <a:cs typeface="UD Digi Kyokasho NP-R"/>
              </a:rPr>
              <a:t>BA</a:t>
            </a:r>
            <a:endParaRPr sz="1200">
              <a:latin typeface="UD Digi Kyokasho NP-R"/>
              <a:cs typeface="UD Digi Kyokasho NP-R"/>
            </a:endParaRPr>
          </a:p>
        </p:txBody>
      </p:sp>
      <p:sp>
        <p:nvSpPr>
          <p:cNvPr id="5" name="object 5"/>
          <p:cNvSpPr txBox="1"/>
          <p:nvPr/>
        </p:nvSpPr>
        <p:spPr>
          <a:xfrm>
            <a:off x="3017011" y="1732280"/>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P-R"/>
                <a:cs typeface="UD Digi Kyokasho NP-R"/>
              </a:rPr>
              <a:t>英語教育</a:t>
            </a:r>
            <a:endParaRPr sz="1200">
              <a:latin typeface="UD Digi Kyokasho NP-R"/>
              <a:cs typeface="UD Digi Kyokasho NP-R"/>
            </a:endParaRPr>
          </a:p>
        </p:txBody>
      </p:sp>
      <p:sp>
        <p:nvSpPr>
          <p:cNvPr id="6" name="object 6"/>
          <p:cNvSpPr txBox="1"/>
          <p:nvPr/>
        </p:nvSpPr>
        <p:spPr>
          <a:xfrm>
            <a:off x="3017011" y="2227580"/>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P-R"/>
                <a:cs typeface="UD Digi Kyokasho NP-R"/>
              </a:rPr>
              <a:t>経済</a:t>
            </a:r>
            <a:endParaRPr sz="1200">
              <a:latin typeface="UD Digi Kyokasho NP-R"/>
              <a:cs typeface="UD Digi Kyokasho NP-R"/>
            </a:endParaRPr>
          </a:p>
        </p:txBody>
      </p:sp>
      <p:sp>
        <p:nvSpPr>
          <p:cNvPr id="7" name="object 7"/>
          <p:cNvSpPr txBox="1"/>
          <p:nvPr/>
        </p:nvSpPr>
        <p:spPr>
          <a:xfrm>
            <a:off x="2559811" y="2393695"/>
            <a:ext cx="852169"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外国語：</a:t>
            </a:r>
            <a:r>
              <a:rPr sz="1200" spc="-25" dirty="0">
                <a:latin typeface="UD Digi Kyokasho NP-R"/>
                <a:cs typeface="UD Digi Kyokasho NP-R"/>
              </a:rPr>
              <a:t>BA</a:t>
            </a:r>
            <a:endParaRPr sz="1200">
              <a:latin typeface="UD Digi Kyokasho NP-R"/>
              <a:cs typeface="UD Digi Kyokasho NP-R"/>
            </a:endParaRPr>
          </a:p>
        </p:txBody>
      </p:sp>
      <p:sp>
        <p:nvSpPr>
          <p:cNvPr id="8" name="object 8"/>
          <p:cNvSpPr txBox="1"/>
          <p:nvPr/>
        </p:nvSpPr>
        <p:spPr>
          <a:xfrm>
            <a:off x="3017011" y="3548888"/>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複合領域研究</a:t>
            </a:r>
            <a:endParaRPr sz="1200">
              <a:latin typeface="UD Digi Kyokasho NP-R"/>
              <a:cs typeface="UD Digi Kyokasho NP-R"/>
            </a:endParaRPr>
          </a:p>
        </p:txBody>
      </p:sp>
      <p:sp>
        <p:nvSpPr>
          <p:cNvPr id="9" name="object 9"/>
          <p:cNvSpPr txBox="1"/>
          <p:nvPr/>
        </p:nvSpPr>
        <p:spPr>
          <a:xfrm>
            <a:off x="2559811" y="3879596"/>
            <a:ext cx="1854200" cy="1033144"/>
          </a:xfrm>
          <a:prstGeom prst="rect">
            <a:avLst/>
          </a:prstGeom>
        </p:spPr>
        <p:txBody>
          <a:bodyPr vert="horz" wrap="square" lIns="0" tIns="33020" rIns="0" bIns="0" rtlCol="0">
            <a:spAutoFit/>
          </a:bodyPr>
          <a:lstStyle/>
          <a:p>
            <a:pPr marL="469900" marR="614680">
              <a:lnSpc>
                <a:spcPts val="1300"/>
              </a:lnSpc>
              <a:spcBef>
                <a:spcPts val="260"/>
              </a:spcBef>
            </a:pPr>
            <a:r>
              <a:rPr sz="1200" spc="-10" dirty="0">
                <a:latin typeface="UD Digi Kyokasho NP-R"/>
                <a:cs typeface="UD Digi Kyokasho NP-R"/>
              </a:rPr>
              <a:t>健康学調査人文学研究</a:t>
            </a:r>
            <a:endParaRPr sz="1200">
              <a:latin typeface="UD Digi Kyokasho NP-R"/>
              <a:cs typeface="UD Digi Kyokasho NP-R"/>
            </a:endParaRPr>
          </a:p>
          <a:p>
            <a:pPr marL="469900">
              <a:lnSpc>
                <a:spcPts val="1205"/>
              </a:lnSpc>
            </a:pPr>
            <a:r>
              <a:rPr sz="1200" spc="-10" dirty="0">
                <a:latin typeface="UD Digi Kyokasho NP-R"/>
                <a:cs typeface="UD Digi Kyokasho NP-R"/>
              </a:rPr>
              <a:t>組織管理・監督論</a:t>
            </a:r>
            <a:endParaRPr sz="1200">
              <a:latin typeface="UD Digi Kyokasho NP-R"/>
              <a:cs typeface="UD Digi Kyokasho NP-R"/>
            </a:endParaRPr>
          </a:p>
          <a:p>
            <a:pPr marL="469900">
              <a:lnSpc>
                <a:spcPts val="1300"/>
              </a:lnSpc>
            </a:pPr>
            <a:r>
              <a:rPr sz="1200" spc="-15" dirty="0">
                <a:latin typeface="UD Digi Kyokasho NP-R"/>
                <a:cs typeface="UD Digi Kyokasho NP-R"/>
              </a:rPr>
              <a:t>科学調査</a:t>
            </a:r>
            <a:endParaRPr sz="1200">
              <a:latin typeface="UD Digi Kyokasho NP-R"/>
              <a:cs typeface="UD Digi Kyokasho NP-R"/>
            </a:endParaRPr>
          </a:p>
          <a:p>
            <a:pPr marL="12700" marR="5080" indent="457200">
              <a:lnSpc>
                <a:spcPts val="1300"/>
              </a:lnSpc>
              <a:spcBef>
                <a:spcPts val="85"/>
              </a:spcBef>
            </a:pPr>
            <a:r>
              <a:rPr sz="1200" spc="-10" dirty="0">
                <a:latin typeface="UD Digi Kyokasho NP-R"/>
                <a:cs typeface="UD Digi Kyokasho NP-R"/>
              </a:rPr>
              <a:t>社会・行動思想調査地学：</a:t>
            </a:r>
            <a:r>
              <a:rPr sz="1200" spc="-25" dirty="0">
                <a:latin typeface="UD Digi Kyokasho NP-R"/>
                <a:cs typeface="UD Digi Kyokasho NP-R"/>
              </a:rPr>
              <a:t>BS</a:t>
            </a:r>
            <a:endParaRPr sz="1200">
              <a:latin typeface="UD Digi Kyokasho NP-R"/>
              <a:cs typeface="UD Digi Kyokasho NP-R"/>
            </a:endParaRPr>
          </a:p>
        </p:txBody>
      </p:sp>
      <p:sp>
        <p:nvSpPr>
          <p:cNvPr id="10" name="object 10"/>
          <p:cNvSpPr txBox="1"/>
          <p:nvPr/>
        </p:nvSpPr>
        <p:spPr>
          <a:xfrm>
            <a:off x="3017011" y="4870196"/>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P-R"/>
                <a:cs typeface="UD Digi Kyokasho NP-R"/>
              </a:rPr>
              <a:t>地理学</a:t>
            </a:r>
            <a:endParaRPr sz="1200">
              <a:latin typeface="UD Digi Kyokasho NP-R"/>
              <a:cs typeface="UD Digi Kyokasho NP-R"/>
            </a:endParaRPr>
          </a:p>
        </p:txBody>
      </p:sp>
      <p:sp>
        <p:nvSpPr>
          <p:cNvPr id="11" name="object 11"/>
          <p:cNvSpPr txBox="1"/>
          <p:nvPr/>
        </p:nvSpPr>
        <p:spPr>
          <a:xfrm>
            <a:off x="3017011" y="5034788"/>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P-R"/>
                <a:cs typeface="UD Digi Kyokasho NP-R"/>
              </a:rPr>
              <a:t>地質学</a:t>
            </a:r>
            <a:endParaRPr sz="1200">
              <a:latin typeface="UD Digi Kyokasho NP-R"/>
              <a:cs typeface="UD Digi Kyokasho NP-R"/>
            </a:endParaRPr>
          </a:p>
        </p:txBody>
      </p:sp>
      <p:sp>
        <p:nvSpPr>
          <p:cNvPr id="12" name="object 12"/>
          <p:cNvSpPr txBox="1"/>
          <p:nvPr/>
        </p:nvSpPr>
        <p:spPr>
          <a:xfrm>
            <a:off x="2559811" y="5199379"/>
            <a:ext cx="2673985" cy="869950"/>
          </a:xfrm>
          <a:prstGeom prst="rect">
            <a:avLst/>
          </a:prstGeom>
        </p:spPr>
        <p:txBody>
          <a:bodyPr vert="horz" wrap="square" lIns="0" tIns="29845" rIns="0" bIns="0" rtlCol="0">
            <a:spAutoFit/>
          </a:bodyPr>
          <a:lstStyle/>
          <a:p>
            <a:pPr marL="469900" marR="5080" indent="-457200">
              <a:lnSpc>
                <a:spcPct val="90400"/>
              </a:lnSpc>
              <a:spcBef>
                <a:spcPts val="235"/>
              </a:spcBef>
            </a:pPr>
            <a:r>
              <a:rPr sz="1200" spc="-5" dirty="0">
                <a:latin typeface="UD Digi Kyokasho NP-R"/>
                <a:cs typeface="UD Digi Kyokasho NP-R"/>
              </a:rPr>
              <a:t>健康・ヒューマンパフォーマンス：</a:t>
            </a:r>
            <a:r>
              <a:rPr sz="1200" spc="-25" dirty="0">
                <a:latin typeface="UD Digi Kyokasho NP-R"/>
                <a:cs typeface="UD Digi Kyokasho NP-R"/>
              </a:rPr>
              <a:t>BS</a:t>
            </a:r>
            <a:r>
              <a:rPr sz="1200" spc="-5" dirty="0">
                <a:latin typeface="UD Digi Kyokasho NP-R"/>
                <a:cs typeface="UD Digi Kyokasho NP-R"/>
              </a:rPr>
              <a:t>コミュニケーション科学・障害ヘルスケア・マネジメント</a:t>
            </a:r>
            <a:endParaRPr sz="1200">
              <a:latin typeface="UD Digi Kyokasho NP-R"/>
              <a:cs typeface="UD Digi Kyokasho NP-R"/>
            </a:endParaRPr>
          </a:p>
          <a:p>
            <a:pPr marL="469900" marR="1159510">
              <a:lnSpc>
                <a:spcPts val="1310"/>
              </a:lnSpc>
              <a:spcBef>
                <a:spcPts val="10"/>
              </a:spcBef>
            </a:pPr>
            <a:r>
              <a:rPr sz="1200" spc="-10" dirty="0">
                <a:latin typeface="UD Digi Kyokasho NP-R"/>
                <a:cs typeface="UD Digi Kyokasho NP-R"/>
              </a:rPr>
              <a:t>K-</a:t>
            </a:r>
            <a:r>
              <a:rPr sz="1200" dirty="0">
                <a:latin typeface="UD Digi Kyokasho NP-R"/>
                <a:cs typeface="UD Digi Kyokasho NP-R"/>
              </a:rPr>
              <a:t>12</a:t>
            </a:r>
            <a:r>
              <a:rPr sz="1200" spc="-35" dirty="0">
                <a:latin typeface="UD Digi Kyokasho NP-R"/>
                <a:cs typeface="UD Digi Kyokasho NP-R"/>
              </a:rPr>
              <a:t> 保健指導</a:t>
            </a:r>
            <a:r>
              <a:rPr sz="1200" spc="-10" dirty="0">
                <a:latin typeface="UD Digi Kyokasho NP-R"/>
                <a:cs typeface="UD Digi Kyokasho NP-R"/>
              </a:rPr>
              <a:t>公衆衛生学</a:t>
            </a:r>
            <a:endParaRPr sz="1200">
              <a:latin typeface="UD Digi Kyokasho NP-R"/>
              <a:cs typeface="UD Digi Kyokasho NP-R"/>
            </a:endParaRPr>
          </a:p>
        </p:txBody>
      </p:sp>
      <p:sp>
        <p:nvSpPr>
          <p:cNvPr id="13" name="object 13"/>
          <p:cNvSpPr txBox="1"/>
          <p:nvPr/>
        </p:nvSpPr>
        <p:spPr>
          <a:xfrm>
            <a:off x="3017011" y="6851395"/>
            <a:ext cx="10922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運動学専門課程</a:t>
            </a:r>
            <a:endParaRPr sz="1200">
              <a:latin typeface="UD Digi Kyokasho NP-R"/>
              <a:cs typeface="UD Digi Kyokasho NP-R"/>
            </a:endParaRPr>
          </a:p>
        </p:txBody>
      </p:sp>
      <p:sp>
        <p:nvSpPr>
          <p:cNvPr id="14" name="object 14"/>
          <p:cNvSpPr txBox="1"/>
          <p:nvPr/>
        </p:nvSpPr>
        <p:spPr>
          <a:xfrm>
            <a:off x="2559811" y="7511288"/>
            <a:ext cx="1710689"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リベラル・アーツ：</a:t>
            </a:r>
            <a:r>
              <a:rPr sz="1200" spc="-20" dirty="0">
                <a:latin typeface="UD Digi Kyokasho NP-R"/>
                <a:cs typeface="UD Digi Kyokasho NP-R"/>
              </a:rPr>
              <a:t>AAS</a:t>
            </a:r>
            <a:endParaRPr sz="1200">
              <a:latin typeface="UD Digi Kyokasho NP-R"/>
              <a:cs typeface="UD Digi Kyokasho NP-R"/>
            </a:endParaRPr>
          </a:p>
        </p:txBody>
      </p:sp>
      <p:sp>
        <p:nvSpPr>
          <p:cNvPr id="15" name="object 15"/>
          <p:cNvSpPr txBox="1"/>
          <p:nvPr/>
        </p:nvSpPr>
        <p:spPr>
          <a:xfrm>
            <a:off x="3017011" y="7675880"/>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健康専門職学</a:t>
            </a:r>
            <a:endParaRPr sz="1200">
              <a:latin typeface="UD Digi Kyokasho NP-R"/>
              <a:cs typeface="UD Digi Kyokasho NP-R"/>
            </a:endParaRPr>
          </a:p>
        </p:txBody>
      </p:sp>
      <p:sp>
        <p:nvSpPr>
          <p:cNvPr id="16" name="object 16"/>
          <p:cNvSpPr txBox="1"/>
          <p:nvPr/>
        </p:nvSpPr>
        <p:spPr>
          <a:xfrm>
            <a:off x="2559811" y="7841995"/>
            <a:ext cx="9613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経営学：</a:t>
            </a:r>
            <a:r>
              <a:rPr sz="1200" spc="-20" dirty="0">
                <a:latin typeface="UD Digi Kyokasho NP-R"/>
                <a:cs typeface="UD Digi Kyokasho NP-R"/>
              </a:rPr>
              <a:t>BBA</a:t>
            </a:r>
            <a:endParaRPr sz="1200">
              <a:latin typeface="UD Digi Kyokasho NP-R"/>
              <a:cs typeface="UD Digi Kyokasho NP-R"/>
            </a:endParaRPr>
          </a:p>
        </p:txBody>
      </p:sp>
      <p:sp>
        <p:nvSpPr>
          <p:cNvPr id="17" name="object 17"/>
          <p:cNvSpPr txBox="1"/>
          <p:nvPr/>
        </p:nvSpPr>
        <p:spPr>
          <a:xfrm>
            <a:off x="3017011" y="8006588"/>
            <a:ext cx="13970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ホスピタリティ経営</a:t>
            </a:r>
            <a:endParaRPr sz="1200">
              <a:latin typeface="UD Digi Kyokasho NP-R"/>
              <a:cs typeface="UD Digi Kyokasho NP-R"/>
            </a:endParaRPr>
          </a:p>
        </p:txBody>
      </p:sp>
      <p:sp>
        <p:nvSpPr>
          <p:cNvPr id="18" name="object 18"/>
          <p:cNvSpPr txBox="1"/>
          <p:nvPr/>
        </p:nvSpPr>
        <p:spPr>
          <a:xfrm>
            <a:off x="2559811" y="8171180"/>
            <a:ext cx="1570990" cy="374650"/>
          </a:xfrm>
          <a:prstGeom prst="rect">
            <a:avLst/>
          </a:prstGeom>
        </p:spPr>
        <p:txBody>
          <a:bodyPr vert="horz" wrap="square" lIns="0" tIns="12700" rIns="0" bIns="0" rtlCol="0">
            <a:spAutoFit/>
          </a:bodyPr>
          <a:lstStyle/>
          <a:p>
            <a:pPr marR="13335" algn="ctr">
              <a:lnSpc>
                <a:spcPts val="1375"/>
              </a:lnSpc>
              <a:spcBef>
                <a:spcPts val="100"/>
              </a:spcBef>
            </a:pPr>
            <a:r>
              <a:rPr sz="1200" spc="-15" dirty="0">
                <a:latin typeface="UD Digi Kyokasho NP-R"/>
                <a:cs typeface="UD Digi Kyokasho NP-R"/>
              </a:rPr>
              <a:t>人事管理</a:t>
            </a:r>
            <a:endParaRPr sz="1200">
              <a:latin typeface="UD Digi Kyokasho NP-R"/>
              <a:cs typeface="UD Digi Kyokasho NP-R"/>
            </a:endParaRPr>
          </a:p>
          <a:p>
            <a:pPr algn="ctr">
              <a:lnSpc>
                <a:spcPts val="1375"/>
              </a:lnSpc>
            </a:pPr>
            <a:r>
              <a:rPr sz="1200" spc="-5" dirty="0">
                <a:latin typeface="UD Digi Kyokasho NP-R"/>
                <a:cs typeface="UD Digi Kyokasho NP-R"/>
              </a:rPr>
              <a:t>マーケティング：</a:t>
            </a:r>
            <a:r>
              <a:rPr sz="1200" spc="-20" dirty="0">
                <a:latin typeface="UD Digi Kyokasho NP-R"/>
                <a:cs typeface="UD Digi Kyokasho NP-R"/>
              </a:rPr>
              <a:t>BBA</a:t>
            </a:r>
            <a:endParaRPr sz="1200">
              <a:latin typeface="UD Digi Kyokasho NP-R"/>
              <a:cs typeface="UD Digi Kyokasho NP-R"/>
            </a:endParaRPr>
          </a:p>
        </p:txBody>
      </p:sp>
      <p:sp>
        <p:nvSpPr>
          <p:cNvPr id="19" name="object 19"/>
          <p:cNvSpPr txBox="1"/>
          <p:nvPr/>
        </p:nvSpPr>
        <p:spPr>
          <a:xfrm>
            <a:off x="2559811" y="8501888"/>
            <a:ext cx="1301115" cy="703580"/>
          </a:xfrm>
          <a:prstGeom prst="rect">
            <a:avLst/>
          </a:prstGeom>
        </p:spPr>
        <p:txBody>
          <a:bodyPr vert="horz" wrap="square" lIns="0" tIns="12700" rIns="0" bIns="0" rtlCol="0">
            <a:spAutoFit/>
          </a:bodyPr>
          <a:lstStyle/>
          <a:p>
            <a:pPr marL="12700">
              <a:lnSpc>
                <a:spcPts val="1370"/>
              </a:lnSpc>
              <a:spcBef>
                <a:spcPts val="100"/>
              </a:spcBef>
            </a:pPr>
            <a:r>
              <a:rPr sz="1200" spc="-5" dirty="0">
                <a:latin typeface="UD Digi Kyokasho NP-R"/>
                <a:cs typeface="UD Digi Kyokasho NP-R"/>
              </a:rPr>
              <a:t>算数・数学：</a:t>
            </a:r>
            <a:r>
              <a:rPr sz="1200" spc="-25" dirty="0">
                <a:latin typeface="UD Digi Kyokasho NP-R"/>
                <a:cs typeface="UD Digi Kyokasho NP-R"/>
              </a:rPr>
              <a:t>BS</a:t>
            </a:r>
            <a:endParaRPr sz="1200">
              <a:latin typeface="UD Digi Kyokasho NP-R"/>
              <a:cs typeface="UD Digi Kyokasho NP-R"/>
            </a:endParaRPr>
          </a:p>
          <a:p>
            <a:pPr marL="525780" marR="5080">
              <a:lnSpc>
                <a:spcPct val="90400"/>
              </a:lnSpc>
              <a:spcBef>
                <a:spcPts val="65"/>
              </a:spcBef>
            </a:pPr>
            <a:r>
              <a:rPr sz="1200" spc="-10" dirty="0">
                <a:latin typeface="UD Digi Kyokasho NP-R"/>
                <a:cs typeface="UD Digi Kyokasho NP-R"/>
              </a:rPr>
              <a:t>データ科学</a:t>
            </a:r>
            <a:r>
              <a:rPr sz="1200" spc="-15" dirty="0">
                <a:latin typeface="UD Digi Kyokasho NP-R"/>
                <a:cs typeface="UD Digi Kyokasho NP-R"/>
              </a:rPr>
              <a:t>算数教育</a:t>
            </a:r>
            <a:r>
              <a:rPr sz="1200" spc="-50" dirty="0">
                <a:latin typeface="UD Digi Kyokasho NP-R"/>
                <a:cs typeface="UD Digi Kyokasho NP-R"/>
              </a:rPr>
              <a:t> </a:t>
            </a:r>
            <a:r>
              <a:rPr sz="1200" spc="-20" dirty="0">
                <a:latin typeface="UD Digi Kyokasho NP-R"/>
                <a:cs typeface="UD Digi Kyokasho NP-R"/>
              </a:rPr>
              <a:t>統計学</a:t>
            </a:r>
            <a:endParaRPr sz="1200">
              <a:latin typeface="UD Digi Kyokasho NP-R"/>
              <a:cs typeface="UD Digi Kyokasho NP-R"/>
            </a:endParaRPr>
          </a:p>
        </p:txBody>
      </p:sp>
      <p:sp>
        <p:nvSpPr>
          <p:cNvPr id="20" name="object 20"/>
          <p:cNvSpPr txBox="1"/>
          <p:nvPr/>
        </p:nvSpPr>
        <p:spPr>
          <a:xfrm>
            <a:off x="1143967" y="7015988"/>
            <a:ext cx="4337050" cy="539115"/>
          </a:xfrm>
          <a:prstGeom prst="rect">
            <a:avLst/>
          </a:prstGeom>
        </p:spPr>
        <p:txBody>
          <a:bodyPr vert="horz" wrap="square" lIns="0" tIns="12700" rIns="0" bIns="0" rtlCol="0">
            <a:spAutoFit/>
          </a:bodyPr>
          <a:lstStyle/>
          <a:p>
            <a:pPr marL="12700">
              <a:lnSpc>
                <a:spcPts val="1370"/>
              </a:lnSpc>
              <a:spcBef>
                <a:spcPts val="100"/>
              </a:spcBef>
            </a:pPr>
            <a:r>
              <a:rPr sz="1650" baseline="2525" dirty="0">
                <a:latin typeface="UD Digi Kyokasho NP-R"/>
                <a:cs typeface="UD Digi Kyokasho NP-R"/>
              </a:rPr>
              <a:t>Leadership</a:t>
            </a:r>
            <a:r>
              <a:rPr sz="1650" spc="-67" baseline="2525" dirty="0">
                <a:latin typeface="UD Digi Kyokasho NP-R"/>
                <a:cs typeface="UD Digi Kyokasho NP-R"/>
              </a:rPr>
              <a:t> </a:t>
            </a:r>
            <a:r>
              <a:rPr sz="1650" baseline="2525" dirty="0">
                <a:latin typeface="UD Digi Kyokasho NP-R"/>
                <a:cs typeface="UD Digi Kyokasho NP-R"/>
              </a:rPr>
              <a:t>Science</a:t>
            </a:r>
            <a:r>
              <a:rPr sz="1650" spc="359" baseline="2525" dirty="0">
                <a:latin typeface="UD Digi Kyokasho NP-R"/>
                <a:cs typeface="UD Digi Kyokasho NP-R"/>
              </a:rPr>
              <a:t> </a:t>
            </a:r>
            <a:r>
              <a:rPr sz="1200" spc="-5" dirty="0">
                <a:latin typeface="UD Digi Kyokasho NP-R"/>
                <a:cs typeface="UD Digi Kyokasho NP-R"/>
              </a:rPr>
              <a:t>リーダーシップ学：</a:t>
            </a:r>
            <a:r>
              <a:rPr sz="1200" spc="-25" dirty="0">
                <a:latin typeface="UD Digi Kyokasho NP-R"/>
                <a:cs typeface="UD Digi Kyokasho NP-R"/>
              </a:rPr>
              <a:t>BS</a:t>
            </a:r>
            <a:endParaRPr sz="1200">
              <a:latin typeface="UD Digi Kyokasho NP-R"/>
              <a:cs typeface="UD Digi Kyokasho NP-R"/>
            </a:endParaRPr>
          </a:p>
          <a:p>
            <a:pPr marL="1885314" marR="5080">
              <a:lnSpc>
                <a:spcPts val="1310"/>
              </a:lnSpc>
              <a:spcBef>
                <a:spcPts val="80"/>
              </a:spcBef>
            </a:pPr>
            <a:r>
              <a:rPr sz="1200" spc="-5" dirty="0">
                <a:latin typeface="UD Digi Kyokasho NP-R"/>
                <a:cs typeface="UD Digi Kyokasho NP-R"/>
              </a:rPr>
              <a:t>オペレーショナル・リーダーシップ</a:t>
            </a:r>
            <a:r>
              <a:rPr sz="1200" spc="-10" dirty="0">
                <a:latin typeface="UD Digi Kyokasho NP-R"/>
                <a:cs typeface="UD Digi Kyokasho NP-R"/>
              </a:rPr>
              <a:t>人事リーダーシップ</a:t>
            </a:r>
            <a:endParaRPr sz="1200">
              <a:latin typeface="UD Digi Kyokasho NP-R"/>
              <a:cs typeface="UD Digi Kyokasho NP-R"/>
            </a:endParaRPr>
          </a:p>
        </p:txBody>
      </p:sp>
      <p:sp>
        <p:nvSpPr>
          <p:cNvPr id="21" name="object 21"/>
          <p:cNvSpPr txBox="1"/>
          <p:nvPr/>
        </p:nvSpPr>
        <p:spPr>
          <a:xfrm>
            <a:off x="814832" y="409448"/>
            <a:ext cx="1666239"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Engineering</a:t>
            </a:r>
            <a:r>
              <a:rPr sz="1100" spc="20" dirty="0">
                <a:latin typeface="UD Digi Kyokasho NP-R"/>
                <a:cs typeface="UD Digi Kyokasho NP-R"/>
              </a:rPr>
              <a:t> </a:t>
            </a:r>
            <a:r>
              <a:rPr sz="1100" spc="-10" dirty="0">
                <a:latin typeface="UD Digi Kyokasho NP-R"/>
                <a:cs typeface="UD Digi Kyokasho NP-R"/>
              </a:rPr>
              <a:t>Technology</a:t>
            </a:r>
            <a:endParaRPr sz="1100">
              <a:latin typeface="UD Digi Kyokasho NP-R"/>
              <a:cs typeface="UD Digi Kyokasho NP-R"/>
            </a:endParaRPr>
          </a:p>
        </p:txBody>
      </p:sp>
      <p:sp>
        <p:nvSpPr>
          <p:cNvPr id="22" name="object 22"/>
          <p:cNvSpPr txBox="1"/>
          <p:nvPr/>
        </p:nvSpPr>
        <p:spPr>
          <a:xfrm>
            <a:off x="5107940" y="567023"/>
            <a:ext cx="1939289" cy="850265"/>
          </a:xfrm>
          <a:prstGeom prst="rect">
            <a:avLst/>
          </a:prstGeom>
        </p:spPr>
        <p:txBody>
          <a:bodyPr vert="horz" wrap="square" lIns="0" tIns="12065" rIns="0" bIns="0" rtlCol="0">
            <a:spAutoFit/>
          </a:bodyPr>
          <a:lstStyle/>
          <a:p>
            <a:pPr marL="12700" marR="5080">
              <a:lnSpc>
                <a:spcPct val="135300"/>
              </a:lnSpc>
              <a:spcBef>
                <a:spcPts val="95"/>
              </a:spcBef>
            </a:pPr>
            <a:r>
              <a:rPr sz="800" spc="-10" dirty="0">
                <a:latin typeface="UD Digi Kyokasho NP-R"/>
                <a:cs typeface="UD Digi Kyokasho NP-R"/>
              </a:rPr>
              <a:t>electrical</a:t>
            </a:r>
            <a:r>
              <a:rPr sz="800" spc="30" dirty="0">
                <a:latin typeface="UD Digi Kyokasho NP-R"/>
                <a:cs typeface="UD Digi Kyokasho NP-R"/>
              </a:rPr>
              <a:t> </a:t>
            </a:r>
            <a:r>
              <a:rPr sz="800" spc="-10" dirty="0">
                <a:latin typeface="UD Digi Kyokasho NP-R"/>
                <a:cs typeface="UD Digi Kyokasho NP-R"/>
              </a:rPr>
              <a:t>engineering</a:t>
            </a:r>
            <a:r>
              <a:rPr sz="800" spc="35" dirty="0">
                <a:latin typeface="UD Digi Kyokasho NP-R"/>
                <a:cs typeface="UD Digi Kyokasho NP-R"/>
              </a:rPr>
              <a:t> </a:t>
            </a:r>
            <a:r>
              <a:rPr sz="800" spc="-10" dirty="0">
                <a:latin typeface="UD Digi Kyokasho NP-R"/>
                <a:cs typeface="UD Digi Kyokasho NP-R"/>
              </a:rPr>
              <a:t>technology electronic</a:t>
            </a:r>
            <a:r>
              <a:rPr sz="800" spc="30" dirty="0">
                <a:latin typeface="UD Digi Kyokasho NP-R"/>
                <a:cs typeface="UD Digi Kyokasho NP-R"/>
              </a:rPr>
              <a:t> </a:t>
            </a:r>
            <a:r>
              <a:rPr sz="800" spc="-10" dirty="0">
                <a:latin typeface="UD Digi Kyokasho NP-R"/>
                <a:cs typeface="UD Digi Kyokasho NP-R"/>
              </a:rPr>
              <a:t>engineering</a:t>
            </a:r>
            <a:r>
              <a:rPr sz="800" spc="30" dirty="0">
                <a:latin typeface="UD Digi Kyokasho NP-R"/>
                <a:cs typeface="UD Digi Kyokasho NP-R"/>
              </a:rPr>
              <a:t> </a:t>
            </a:r>
            <a:r>
              <a:rPr sz="800" spc="-10" dirty="0">
                <a:latin typeface="UD Digi Kyokasho NP-R"/>
                <a:cs typeface="UD Digi Kyokasho NP-R"/>
              </a:rPr>
              <a:t>technology manufacturing</a:t>
            </a:r>
            <a:r>
              <a:rPr sz="800" spc="40" dirty="0">
                <a:latin typeface="UD Digi Kyokasho NP-R"/>
                <a:cs typeface="UD Digi Kyokasho NP-R"/>
              </a:rPr>
              <a:t> </a:t>
            </a:r>
            <a:r>
              <a:rPr sz="800" spc="-10" dirty="0">
                <a:latin typeface="UD Digi Kyokasho NP-R"/>
                <a:cs typeface="UD Digi Kyokasho NP-R"/>
              </a:rPr>
              <a:t>engineering</a:t>
            </a:r>
            <a:r>
              <a:rPr sz="800" spc="45" dirty="0">
                <a:latin typeface="UD Digi Kyokasho NP-R"/>
                <a:cs typeface="UD Digi Kyokasho NP-R"/>
              </a:rPr>
              <a:t> </a:t>
            </a:r>
            <a:r>
              <a:rPr sz="800" spc="-10" dirty="0">
                <a:latin typeface="UD Digi Kyokasho NP-R"/>
                <a:cs typeface="UD Digi Kyokasho NP-R"/>
              </a:rPr>
              <a:t>technology </a:t>
            </a:r>
            <a:r>
              <a:rPr sz="800" dirty="0">
                <a:latin typeface="UD Digi Kyokasho NP-R"/>
                <a:cs typeface="UD Digi Kyokasho NP-R"/>
              </a:rPr>
              <a:t>mechanical</a:t>
            </a:r>
            <a:r>
              <a:rPr sz="800" spc="-5" dirty="0">
                <a:latin typeface="UD Digi Kyokasho NP-R"/>
                <a:cs typeface="UD Digi Kyokasho NP-R"/>
              </a:rPr>
              <a:t> </a:t>
            </a:r>
            <a:r>
              <a:rPr sz="800" spc="-10" dirty="0">
                <a:latin typeface="UD Digi Kyokasho NP-R"/>
                <a:cs typeface="UD Digi Kyokasho NP-R"/>
              </a:rPr>
              <a:t>engineering technology mechatronics</a:t>
            </a:r>
            <a:r>
              <a:rPr sz="800" spc="35" dirty="0">
                <a:latin typeface="UD Digi Kyokasho NP-R"/>
                <a:cs typeface="UD Digi Kyokasho NP-R"/>
              </a:rPr>
              <a:t> </a:t>
            </a:r>
            <a:r>
              <a:rPr sz="800" spc="-10" dirty="0">
                <a:latin typeface="UD Digi Kyokasho NP-R"/>
                <a:cs typeface="UD Digi Kyokasho NP-R"/>
              </a:rPr>
              <a:t>engineering</a:t>
            </a:r>
            <a:r>
              <a:rPr sz="800" spc="40" dirty="0">
                <a:latin typeface="UD Digi Kyokasho NP-R"/>
                <a:cs typeface="UD Digi Kyokasho NP-R"/>
              </a:rPr>
              <a:t> </a:t>
            </a:r>
            <a:r>
              <a:rPr sz="800" spc="-10" dirty="0">
                <a:latin typeface="UD Digi Kyokasho NP-R"/>
                <a:cs typeface="UD Digi Kyokasho NP-R"/>
              </a:rPr>
              <a:t>technology</a:t>
            </a:r>
            <a:endParaRPr sz="800">
              <a:latin typeface="UD Digi Kyokasho NP-R"/>
              <a:cs typeface="UD Digi Kyokasho NP-R"/>
            </a:endParaRPr>
          </a:p>
        </p:txBody>
      </p:sp>
      <p:sp>
        <p:nvSpPr>
          <p:cNvPr id="23" name="object 23"/>
          <p:cNvSpPr txBox="1"/>
          <p:nvPr/>
        </p:nvSpPr>
        <p:spPr>
          <a:xfrm>
            <a:off x="2991611" y="1386385"/>
            <a:ext cx="4020185" cy="208279"/>
          </a:xfrm>
          <a:prstGeom prst="rect">
            <a:avLst/>
          </a:prstGeom>
        </p:spPr>
        <p:txBody>
          <a:bodyPr vert="horz" wrap="square" lIns="0" tIns="12700" rIns="0" bIns="0" rtlCol="0">
            <a:spAutoFit/>
          </a:bodyPr>
          <a:lstStyle/>
          <a:p>
            <a:pPr marL="38100">
              <a:lnSpc>
                <a:spcPct val="100000"/>
              </a:lnSpc>
              <a:spcBef>
                <a:spcPts val="100"/>
              </a:spcBef>
            </a:pPr>
            <a:r>
              <a:rPr sz="1800" baseline="-6944" dirty="0">
                <a:latin typeface="UD Digi Kyokasho NP-R"/>
                <a:cs typeface="UD Digi Kyokasho NP-R"/>
              </a:rPr>
              <a:t>メカトロニクス工学技術 AAS</a:t>
            </a:r>
            <a:r>
              <a:rPr sz="1800" spc="172" baseline="-6944" dirty="0">
                <a:latin typeface="UD Digi Kyokasho NP-R"/>
                <a:cs typeface="UD Digi Kyokasho NP-R"/>
              </a:rPr>
              <a:t> </a:t>
            </a:r>
            <a:r>
              <a:rPr sz="800" spc="-10" dirty="0">
                <a:latin typeface="UD Digi Kyokasho NP-R"/>
                <a:cs typeface="UD Digi Kyokasho NP-R"/>
              </a:rPr>
              <a:t>mechatronics</a:t>
            </a:r>
            <a:r>
              <a:rPr sz="800" spc="5" dirty="0">
                <a:latin typeface="UD Digi Kyokasho NP-R"/>
                <a:cs typeface="UD Digi Kyokasho NP-R"/>
              </a:rPr>
              <a:t> </a:t>
            </a:r>
            <a:r>
              <a:rPr sz="800" spc="-10" dirty="0">
                <a:latin typeface="UD Digi Kyokasho NP-R"/>
                <a:cs typeface="UD Digi Kyokasho NP-R"/>
              </a:rPr>
              <a:t>engineering</a:t>
            </a:r>
            <a:r>
              <a:rPr sz="800" dirty="0">
                <a:latin typeface="UD Digi Kyokasho NP-R"/>
                <a:cs typeface="UD Digi Kyokasho NP-R"/>
              </a:rPr>
              <a:t> </a:t>
            </a:r>
            <a:r>
              <a:rPr sz="800" spc="-10" dirty="0">
                <a:latin typeface="UD Digi Kyokasho NP-R"/>
                <a:cs typeface="UD Digi Kyokasho NP-R"/>
              </a:rPr>
              <a:t>technology</a:t>
            </a:r>
            <a:endParaRPr sz="800">
              <a:latin typeface="UD Digi Kyokasho NP-R"/>
              <a:cs typeface="UD Digi Kyokasho NP-R"/>
            </a:endParaRPr>
          </a:p>
        </p:txBody>
      </p:sp>
      <p:sp>
        <p:nvSpPr>
          <p:cNvPr id="24" name="object 24"/>
          <p:cNvSpPr txBox="1"/>
          <p:nvPr/>
        </p:nvSpPr>
        <p:spPr>
          <a:xfrm>
            <a:off x="1948688" y="1601215"/>
            <a:ext cx="523240"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English</a:t>
            </a:r>
            <a:endParaRPr sz="1100">
              <a:latin typeface="UD Digi Kyokasho NP-R"/>
              <a:cs typeface="UD Digi Kyokasho NP-R"/>
            </a:endParaRPr>
          </a:p>
        </p:txBody>
      </p:sp>
      <p:sp>
        <p:nvSpPr>
          <p:cNvPr id="25" name="object 25"/>
          <p:cNvSpPr txBox="1"/>
          <p:nvPr/>
        </p:nvSpPr>
        <p:spPr>
          <a:xfrm>
            <a:off x="4903723" y="1718563"/>
            <a:ext cx="123761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English</a:t>
            </a:r>
            <a:r>
              <a:rPr sz="1100" spc="-35" dirty="0">
                <a:latin typeface="UD Digi Kyokasho NP-R"/>
                <a:cs typeface="UD Digi Kyokasho NP-R"/>
              </a:rPr>
              <a:t> </a:t>
            </a:r>
            <a:r>
              <a:rPr sz="1100" spc="-10" dirty="0">
                <a:latin typeface="UD Digi Kyokasho NP-R"/>
                <a:cs typeface="UD Digi Kyokasho NP-R"/>
              </a:rPr>
              <a:t>education</a:t>
            </a:r>
            <a:endParaRPr sz="1100">
              <a:latin typeface="UD Digi Kyokasho NP-R"/>
              <a:cs typeface="UD Digi Kyokasho NP-R"/>
            </a:endParaRPr>
          </a:p>
        </p:txBody>
      </p:sp>
      <p:sp>
        <p:nvSpPr>
          <p:cNvPr id="26" name="object 26"/>
          <p:cNvSpPr txBox="1"/>
          <p:nvPr/>
        </p:nvSpPr>
        <p:spPr>
          <a:xfrm>
            <a:off x="1934457" y="1870964"/>
            <a:ext cx="4170045" cy="400685"/>
          </a:xfrm>
          <a:prstGeom prst="rect">
            <a:avLst/>
          </a:prstGeom>
        </p:spPr>
        <p:txBody>
          <a:bodyPr vert="horz" wrap="square" lIns="0" tIns="3175" rIns="0" bIns="0" rtlCol="0">
            <a:spAutoFit/>
          </a:bodyPr>
          <a:lstStyle/>
          <a:p>
            <a:pPr marL="25400" marR="43180" indent="1069340">
              <a:lnSpc>
                <a:spcPct val="105000"/>
              </a:lnSpc>
              <a:spcBef>
                <a:spcPts val="25"/>
              </a:spcBef>
            </a:pPr>
            <a:r>
              <a:rPr sz="1800" spc="7" baseline="-9259" dirty="0">
                <a:latin typeface="UD Digi Kyokasho NP-R"/>
                <a:cs typeface="UD Digi Kyokasho NP-R"/>
              </a:rPr>
              <a:t>テクニカル・ライティング </a:t>
            </a:r>
            <a:r>
              <a:rPr sz="1100" dirty="0">
                <a:latin typeface="UD Digi Kyokasho NP-R"/>
                <a:cs typeface="UD Digi Kyokasho NP-R"/>
              </a:rPr>
              <a:t>technical</a:t>
            </a:r>
            <a:r>
              <a:rPr sz="1100" spc="-20" dirty="0">
                <a:latin typeface="UD Digi Kyokasho NP-R"/>
                <a:cs typeface="UD Digi Kyokasho NP-R"/>
              </a:rPr>
              <a:t> </a:t>
            </a:r>
            <a:r>
              <a:rPr sz="1100" spc="-10" dirty="0">
                <a:latin typeface="UD Digi Kyokasho NP-R"/>
                <a:cs typeface="UD Digi Kyokasho NP-R"/>
              </a:rPr>
              <a:t>writing </a:t>
            </a:r>
            <a:r>
              <a:rPr sz="1100" dirty="0">
                <a:latin typeface="UD Digi Kyokasho NP-R"/>
                <a:cs typeface="UD Digi Kyokasho NP-R"/>
              </a:rPr>
              <a:t>Finance</a:t>
            </a:r>
            <a:r>
              <a:rPr sz="1100" spc="245" dirty="0">
                <a:latin typeface="UD Digi Kyokasho NP-R"/>
                <a:cs typeface="UD Digi Kyokasho NP-R"/>
              </a:rPr>
              <a:t> </a:t>
            </a:r>
            <a:r>
              <a:rPr sz="1200" spc="-5" dirty="0">
                <a:latin typeface="UD Digi Kyokasho NP-R"/>
                <a:cs typeface="UD Digi Kyokasho NP-R"/>
              </a:rPr>
              <a:t>ファイナンス：</a:t>
            </a:r>
            <a:r>
              <a:rPr sz="1200" spc="-20" dirty="0">
                <a:latin typeface="UD Digi Kyokasho NP-R"/>
                <a:cs typeface="UD Digi Kyokasho NP-R"/>
              </a:rPr>
              <a:t>BBA</a:t>
            </a:r>
            <a:endParaRPr sz="1200">
              <a:latin typeface="UD Digi Kyokasho NP-R"/>
              <a:cs typeface="UD Digi Kyokasho NP-R"/>
            </a:endParaRPr>
          </a:p>
        </p:txBody>
      </p:sp>
      <p:sp>
        <p:nvSpPr>
          <p:cNvPr id="27" name="object 27"/>
          <p:cNvSpPr txBox="1"/>
          <p:nvPr/>
        </p:nvSpPr>
        <p:spPr>
          <a:xfrm>
            <a:off x="3550436" y="2232134"/>
            <a:ext cx="728345"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economics</a:t>
            </a:r>
            <a:endParaRPr sz="1100">
              <a:latin typeface="UD Digi Kyokasho NP-R"/>
              <a:cs typeface="UD Digi Kyokasho NP-R"/>
            </a:endParaRPr>
          </a:p>
        </p:txBody>
      </p:sp>
      <p:sp>
        <p:nvSpPr>
          <p:cNvPr id="28" name="object 28"/>
          <p:cNvSpPr txBox="1"/>
          <p:nvPr/>
        </p:nvSpPr>
        <p:spPr>
          <a:xfrm>
            <a:off x="2991611" y="2541523"/>
            <a:ext cx="2392045" cy="208279"/>
          </a:xfrm>
          <a:prstGeom prst="rect">
            <a:avLst/>
          </a:prstGeom>
        </p:spPr>
        <p:txBody>
          <a:bodyPr vert="horz" wrap="square" lIns="0" tIns="12700" rIns="0" bIns="0" rtlCol="0">
            <a:spAutoFit/>
          </a:bodyPr>
          <a:lstStyle/>
          <a:p>
            <a:pPr marL="38100">
              <a:lnSpc>
                <a:spcPct val="100000"/>
              </a:lnSpc>
              <a:spcBef>
                <a:spcPts val="100"/>
              </a:spcBef>
            </a:pPr>
            <a:r>
              <a:rPr sz="1800" spc="22" baseline="-6944" dirty="0">
                <a:latin typeface="UD Digi Kyokasho NP-R"/>
                <a:cs typeface="UD Digi Kyokasho NP-R"/>
              </a:rPr>
              <a:t>クラシック文化 </a:t>
            </a:r>
            <a:r>
              <a:rPr sz="1100" dirty="0">
                <a:latin typeface="UD Digi Kyokasho NP-R"/>
                <a:cs typeface="UD Digi Kyokasho NP-R"/>
              </a:rPr>
              <a:t>classical</a:t>
            </a:r>
            <a:r>
              <a:rPr sz="1100" spc="-25" dirty="0">
                <a:latin typeface="UD Digi Kyokasho NP-R"/>
                <a:cs typeface="UD Digi Kyokasho NP-R"/>
              </a:rPr>
              <a:t> </a:t>
            </a:r>
            <a:r>
              <a:rPr sz="1100" spc="-10" dirty="0">
                <a:latin typeface="UD Digi Kyokasho NP-R"/>
                <a:cs typeface="UD Digi Kyokasho NP-R"/>
              </a:rPr>
              <a:t>cultures</a:t>
            </a:r>
            <a:endParaRPr sz="1100">
              <a:latin typeface="UD Digi Kyokasho NP-R"/>
              <a:cs typeface="UD Digi Kyokasho NP-R"/>
            </a:endParaRPr>
          </a:p>
        </p:txBody>
      </p:sp>
      <p:sp>
        <p:nvSpPr>
          <p:cNvPr id="29" name="object 29"/>
          <p:cNvSpPr txBox="1"/>
          <p:nvPr/>
        </p:nvSpPr>
        <p:spPr>
          <a:xfrm>
            <a:off x="1144046" y="2414964"/>
            <a:ext cx="133985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Foreign</a:t>
            </a:r>
            <a:r>
              <a:rPr sz="1100" spc="-25" dirty="0">
                <a:latin typeface="UD Digi Kyokasho NP-R"/>
                <a:cs typeface="UD Digi Kyokasho NP-R"/>
              </a:rPr>
              <a:t> </a:t>
            </a:r>
            <a:r>
              <a:rPr sz="1100" spc="-10" dirty="0">
                <a:latin typeface="UD Digi Kyokasho NP-R"/>
                <a:cs typeface="UD Digi Kyokasho NP-R"/>
              </a:rPr>
              <a:t>Languages</a:t>
            </a:r>
            <a:endParaRPr sz="1100">
              <a:latin typeface="UD Digi Kyokasho NP-R"/>
              <a:cs typeface="UD Digi Kyokasho NP-R"/>
            </a:endParaRPr>
          </a:p>
        </p:txBody>
      </p:sp>
      <p:sp>
        <p:nvSpPr>
          <p:cNvPr id="30" name="object 30"/>
          <p:cNvSpPr txBox="1"/>
          <p:nvPr/>
        </p:nvSpPr>
        <p:spPr>
          <a:xfrm>
            <a:off x="4150867" y="2718308"/>
            <a:ext cx="135953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classical</a:t>
            </a:r>
            <a:r>
              <a:rPr sz="1100" spc="-55" dirty="0">
                <a:latin typeface="UD Digi Kyokasho NP-R"/>
                <a:cs typeface="UD Digi Kyokasho NP-R"/>
              </a:rPr>
              <a:t> </a:t>
            </a:r>
            <a:r>
              <a:rPr sz="1100" spc="-10" dirty="0">
                <a:latin typeface="UD Digi Kyokasho NP-R"/>
                <a:cs typeface="UD Digi Kyokasho NP-R"/>
              </a:rPr>
              <a:t>languages</a:t>
            </a:r>
            <a:endParaRPr sz="1100">
              <a:latin typeface="UD Digi Kyokasho NP-R"/>
              <a:cs typeface="UD Digi Kyokasho NP-R"/>
            </a:endParaRPr>
          </a:p>
        </p:txBody>
      </p:sp>
      <p:sp>
        <p:nvSpPr>
          <p:cNvPr id="31" name="object 31"/>
          <p:cNvSpPr txBox="1"/>
          <p:nvPr/>
        </p:nvSpPr>
        <p:spPr>
          <a:xfrm>
            <a:off x="4150867" y="2882912"/>
            <a:ext cx="565785" cy="524510"/>
          </a:xfrm>
          <a:prstGeom prst="rect">
            <a:avLst/>
          </a:prstGeom>
        </p:spPr>
        <p:txBody>
          <a:bodyPr vert="horz" wrap="square" lIns="0" tIns="15240" rIns="0" bIns="0" rtlCol="0">
            <a:spAutoFit/>
          </a:bodyPr>
          <a:lstStyle/>
          <a:p>
            <a:pPr marL="12700" marR="5080">
              <a:lnSpc>
                <a:spcPct val="98600"/>
              </a:lnSpc>
              <a:spcBef>
                <a:spcPts val="120"/>
              </a:spcBef>
            </a:pPr>
            <a:r>
              <a:rPr sz="1100" spc="-10" dirty="0">
                <a:latin typeface="UD Digi Kyokasho NP-R"/>
                <a:cs typeface="UD Digi Kyokasho NP-R"/>
              </a:rPr>
              <a:t>French German Spanish</a:t>
            </a:r>
            <a:endParaRPr sz="1100">
              <a:latin typeface="UD Digi Kyokasho NP-R"/>
              <a:cs typeface="UD Digi Kyokasho NP-R"/>
            </a:endParaRPr>
          </a:p>
        </p:txBody>
      </p:sp>
      <p:sp>
        <p:nvSpPr>
          <p:cNvPr id="32" name="object 32"/>
          <p:cNvSpPr txBox="1"/>
          <p:nvPr/>
        </p:nvSpPr>
        <p:spPr>
          <a:xfrm>
            <a:off x="1369567" y="2722880"/>
            <a:ext cx="2435225" cy="869950"/>
          </a:xfrm>
          <a:prstGeom prst="rect">
            <a:avLst/>
          </a:prstGeom>
        </p:spPr>
        <p:txBody>
          <a:bodyPr vert="horz" wrap="square" lIns="0" tIns="12700" rIns="0" bIns="0" rtlCol="0">
            <a:spAutoFit/>
          </a:bodyPr>
          <a:lstStyle/>
          <a:p>
            <a:pPr marL="1659889">
              <a:lnSpc>
                <a:spcPts val="1375"/>
              </a:lnSpc>
              <a:spcBef>
                <a:spcPts val="100"/>
              </a:spcBef>
            </a:pPr>
            <a:r>
              <a:rPr sz="1200" spc="-20" dirty="0">
                <a:latin typeface="UD Digi Kyokasho NP-R"/>
                <a:cs typeface="UD Digi Kyokasho NP-R"/>
              </a:rPr>
              <a:t>古典語</a:t>
            </a:r>
            <a:endParaRPr sz="1200">
              <a:latin typeface="UD Digi Kyokasho NP-R"/>
              <a:cs typeface="UD Digi Kyokasho NP-R"/>
            </a:endParaRPr>
          </a:p>
          <a:p>
            <a:pPr marL="1659889" marR="5080">
              <a:lnSpc>
                <a:spcPts val="1300"/>
              </a:lnSpc>
              <a:spcBef>
                <a:spcPts val="90"/>
              </a:spcBef>
            </a:pPr>
            <a:r>
              <a:rPr sz="1200" spc="-10" dirty="0">
                <a:latin typeface="UD Digi Kyokasho NP-R"/>
                <a:cs typeface="UD Digi Kyokasho NP-R"/>
              </a:rPr>
              <a:t>フランス語</a:t>
            </a:r>
            <a:r>
              <a:rPr sz="1200" spc="-15" dirty="0">
                <a:latin typeface="UD Digi Kyokasho NP-R"/>
                <a:cs typeface="UD Digi Kyokasho NP-R"/>
              </a:rPr>
              <a:t>ドイツ語</a:t>
            </a:r>
            <a:r>
              <a:rPr sz="1200" spc="-50" dirty="0">
                <a:latin typeface="UD Digi Kyokasho NP-R"/>
                <a:cs typeface="UD Digi Kyokasho NP-R"/>
              </a:rPr>
              <a:t> </a:t>
            </a:r>
            <a:r>
              <a:rPr sz="1200" spc="-10" dirty="0">
                <a:latin typeface="UD Digi Kyokasho NP-R"/>
                <a:cs typeface="UD Digi Kyokasho NP-R"/>
              </a:rPr>
              <a:t>スペイン語</a:t>
            </a:r>
            <a:endParaRPr sz="1200">
              <a:latin typeface="UD Digi Kyokasho NP-R"/>
              <a:cs typeface="UD Digi Kyokasho NP-R"/>
            </a:endParaRPr>
          </a:p>
          <a:p>
            <a:pPr marL="12700">
              <a:lnSpc>
                <a:spcPts val="1280"/>
              </a:lnSpc>
            </a:pPr>
            <a:r>
              <a:rPr sz="1100" dirty="0">
                <a:latin typeface="UD Digi Kyokasho NP-R"/>
                <a:cs typeface="UD Digi Kyokasho NP-R"/>
              </a:rPr>
              <a:t>General</a:t>
            </a:r>
            <a:r>
              <a:rPr sz="1100" spc="-40" dirty="0">
                <a:latin typeface="UD Digi Kyokasho NP-R"/>
                <a:cs typeface="UD Digi Kyokasho NP-R"/>
              </a:rPr>
              <a:t> </a:t>
            </a:r>
            <a:r>
              <a:rPr sz="1100" dirty="0">
                <a:latin typeface="UD Digi Kyokasho NP-R"/>
                <a:cs typeface="UD Digi Kyokasho NP-R"/>
              </a:rPr>
              <a:t>Studies</a:t>
            </a:r>
            <a:r>
              <a:rPr sz="1100" spc="370" dirty="0">
                <a:latin typeface="UD Digi Kyokasho NP-R"/>
                <a:cs typeface="UD Digi Kyokasho NP-R"/>
              </a:rPr>
              <a:t> </a:t>
            </a:r>
            <a:r>
              <a:rPr sz="1200" spc="-10" dirty="0">
                <a:latin typeface="UD Digi Kyokasho NP-R"/>
                <a:cs typeface="UD Digi Kyokasho NP-R"/>
              </a:rPr>
              <a:t>一般学：</a:t>
            </a:r>
            <a:r>
              <a:rPr sz="1200" spc="-25" dirty="0">
                <a:latin typeface="UD Digi Kyokasho NP-R"/>
                <a:cs typeface="UD Digi Kyokasho NP-R"/>
              </a:rPr>
              <a:t>BA</a:t>
            </a:r>
            <a:endParaRPr sz="1200">
              <a:latin typeface="UD Digi Kyokasho NP-R"/>
              <a:cs typeface="UD Digi Kyokasho NP-R"/>
            </a:endParaRPr>
          </a:p>
        </p:txBody>
      </p:sp>
      <p:sp>
        <p:nvSpPr>
          <p:cNvPr id="33" name="object 33"/>
          <p:cNvSpPr txBox="1"/>
          <p:nvPr/>
        </p:nvSpPr>
        <p:spPr>
          <a:xfrm>
            <a:off x="4505959" y="3561079"/>
            <a:ext cx="121412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UD Digi Kyokasho NP-R"/>
                <a:cs typeface="UD Digi Kyokasho NP-R"/>
              </a:rPr>
              <a:t>multi-disciplinary</a:t>
            </a:r>
            <a:endParaRPr sz="1100">
              <a:latin typeface="UD Digi Kyokasho NP-R"/>
              <a:cs typeface="UD Digi Kyokasho NP-R"/>
            </a:endParaRPr>
          </a:p>
        </p:txBody>
      </p:sp>
      <p:sp>
        <p:nvSpPr>
          <p:cNvPr id="34" name="object 34"/>
          <p:cNvSpPr txBox="1"/>
          <p:nvPr/>
        </p:nvSpPr>
        <p:spPr>
          <a:xfrm>
            <a:off x="3017011" y="3713479"/>
            <a:ext cx="39636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P-R"/>
                <a:cs typeface="UD Digi Kyokasho NP-R"/>
              </a:rPr>
              <a:t>教育学調査（無免許</a:t>
            </a:r>
            <a:r>
              <a:rPr sz="1200" spc="-40" dirty="0">
                <a:latin typeface="UD Digi Kyokasho NP-R"/>
                <a:cs typeface="UD Digi Kyokasho NP-R"/>
              </a:rPr>
              <a:t>）</a:t>
            </a:r>
            <a:r>
              <a:rPr sz="1100" spc="-40" dirty="0">
                <a:latin typeface="UD Digi Kyokasho NP-R"/>
                <a:cs typeface="UD Digi Kyokasho NP-R"/>
              </a:rPr>
              <a:t>survey</a:t>
            </a:r>
            <a:r>
              <a:rPr sz="1100" spc="-25" dirty="0">
                <a:latin typeface="UD Digi Kyokasho NP-R"/>
                <a:cs typeface="UD Digi Kyokasho NP-R"/>
              </a:rPr>
              <a:t> </a:t>
            </a:r>
            <a:r>
              <a:rPr sz="1100" dirty="0">
                <a:latin typeface="UD Digi Kyokasho NP-R"/>
                <a:cs typeface="UD Digi Kyokasho NP-R"/>
              </a:rPr>
              <a:t>of</a:t>
            </a:r>
            <a:r>
              <a:rPr sz="1100" spc="-20" dirty="0">
                <a:latin typeface="UD Digi Kyokasho NP-R"/>
                <a:cs typeface="UD Digi Kyokasho NP-R"/>
              </a:rPr>
              <a:t> </a:t>
            </a:r>
            <a:r>
              <a:rPr sz="1100" dirty="0">
                <a:latin typeface="UD Digi Kyokasho NP-R"/>
                <a:cs typeface="UD Digi Kyokasho NP-R"/>
              </a:rPr>
              <a:t>education</a:t>
            </a:r>
            <a:r>
              <a:rPr sz="1100" spc="-25" dirty="0">
                <a:latin typeface="UD Digi Kyokasho NP-R"/>
                <a:cs typeface="UD Digi Kyokasho NP-R"/>
              </a:rPr>
              <a:t> (</a:t>
            </a:r>
            <a:r>
              <a:rPr sz="1100" spc="-10" dirty="0">
                <a:latin typeface="UD Digi Kyokasho NP-R"/>
                <a:cs typeface="UD Digi Kyokasho NP-R"/>
              </a:rPr>
              <a:t>non-licensure)</a:t>
            </a:r>
            <a:endParaRPr sz="1100">
              <a:latin typeface="UD Digi Kyokasho NP-R"/>
              <a:cs typeface="UD Digi Kyokasho NP-R"/>
            </a:endParaRPr>
          </a:p>
        </p:txBody>
      </p:sp>
      <p:sp>
        <p:nvSpPr>
          <p:cNvPr id="35" name="object 35"/>
          <p:cNvSpPr txBox="1"/>
          <p:nvPr/>
        </p:nvSpPr>
        <p:spPr>
          <a:xfrm>
            <a:off x="4505819" y="3890288"/>
            <a:ext cx="2406650" cy="855344"/>
          </a:xfrm>
          <a:prstGeom prst="rect">
            <a:avLst/>
          </a:prstGeom>
        </p:spPr>
        <p:txBody>
          <a:bodyPr vert="horz" wrap="square" lIns="0" tIns="19685" rIns="0" bIns="0" rtlCol="0">
            <a:spAutoFit/>
          </a:bodyPr>
          <a:lstStyle/>
          <a:p>
            <a:pPr marL="12700" marR="974090">
              <a:lnSpc>
                <a:spcPts val="1310"/>
              </a:lnSpc>
              <a:spcBef>
                <a:spcPts val="155"/>
              </a:spcBef>
            </a:pPr>
            <a:r>
              <a:rPr sz="1100" dirty="0">
                <a:latin typeface="UD Digi Kyokasho NP-R"/>
                <a:cs typeface="UD Digi Kyokasho NP-R"/>
              </a:rPr>
              <a:t>survey</a:t>
            </a:r>
            <a:r>
              <a:rPr sz="1100" spc="-15" dirty="0">
                <a:latin typeface="UD Digi Kyokasho NP-R"/>
                <a:cs typeface="UD Digi Kyokasho NP-R"/>
              </a:rPr>
              <a:t> </a:t>
            </a:r>
            <a:r>
              <a:rPr sz="1100" dirty="0">
                <a:latin typeface="UD Digi Kyokasho NP-R"/>
                <a:cs typeface="UD Digi Kyokasho NP-R"/>
              </a:rPr>
              <a:t>of</a:t>
            </a:r>
            <a:r>
              <a:rPr sz="1100" spc="-15" dirty="0">
                <a:latin typeface="UD Digi Kyokasho NP-R"/>
                <a:cs typeface="UD Digi Kyokasho NP-R"/>
              </a:rPr>
              <a:t> </a:t>
            </a:r>
            <a:r>
              <a:rPr sz="1100" spc="-10" dirty="0">
                <a:latin typeface="UD Digi Kyokasho NP-R"/>
                <a:cs typeface="UD Digi Kyokasho NP-R"/>
              </a:rPr>
              <a:t>health </a:t>
            </a:r>
            <a:r>
              <a:rPr sz="1100" dirty="0">
                <a:latin typeface="UD Digi Kyokasho NP-R"/>
                <a:cs typeface="UD Digi Kyokasho NP-R"/>
              </a:rPr>
              <a:t>survey</a:t>
            </a:r>
            <a:r>
              <a:rPr sz="1100" spc="-15" dirty="0">
                <a:latin typeface="UD Digi Kyokasho NP-R"/>
                <a:cs typeface="UD Digi Kyokasho NP-R"/>
              </a:rPr>
              <a:t> </a:t>
            </a:r>
            <a:r>
              <a:rPr sz="1100" dirty="0">
                <a:latin typeface="UD Digi Kyokasho NP-R"/>
                <a:cs typeface="UD Digi Kyokasho NP-R"/>
              </a:rPr>
              <a:t>of</a:t>
            </a:r>
            <a:r>
              <a:rPr sz="1100" spc="-15" dirty="0">
                <a:latin typeface="UD Digi Kyokasho NP-R"/>
                <a:cs typeface="UD Digi Kyokasho NP-R"/>
              </a:rPr>
              <a:t> </a:t>
            </a:r>
            <a:r>
              <a:rPr sz="1100" spc="-10" dirty="0">
                <a:latin typeface="UD Digi Kyokasho NP-R"/>
                <a:cs typeface="UD Digi Kyokasho NP-R"/>
              </a:rPr>
              <a:t>humanities</a:t>
            </a:r>
            <a:endParaRPr sz="1100">
              <a:latin typeface="UD Digi Kyokasho NP-R"/>
              <a:cs typeface="UD Digi Kyokasho NP-R"/>
            </a:endParaRPr>
          </a:p>
          <a:p>
            <a:pPr marL="12700">
              <a:lnSpc>
                <a:spcPts val="1240"/>
              </a:lnSpc>
            </a:pPr>
            <a:r>
              <a:rPr sz="1100" dirty="0">
                <a:latin typeface="UD Digi Kyokasho NP-R"/>
                <a:cs typeface="UD Digi Kyokasho NP-R"/>
              </a:rPr>
              <a:t>organizational</a:t>
            </a:r>
            <a:r>
              <a:rPr sz="1100" spc="-30" dirty="0">
                <a:latin typeface="UD Digi Kyokasho NP-R"/>
                <a:cs typeface="UD Digi Kyokasho NP-R"/>
              </a:rPr>
              <a:t> </a:t>
            </a:r>
            <a:r>
              <a:rPr sz="1100" dirty="0">
                <a:latin typeface="UD Digi Kyokasho NP-R"/>
                <a:cs typeface="UD Digi Kyokasho NP-R"/>
              </a:rPr>
              <a:t>admin</a:t>
            </a:r>
            <a:r>
              <a:rPr sz="1100" spc="-40" dirty="0">
                <a:latin typeface="UD Digi Kyokasho NP-R"/>
                <a:cs typeface="UD Digi Kyokasho NP-R"/>
              </a:rPr>
              <a:t> </a:t>
            </a:r>
            <a:r>
              <a:rPr sz="1100" dirty="0">
                <a:latin typeface="UD Digi Kyokasho NP-R"/>
                <a:cs typeface="UD Digi Kyokasho NP-R"/>
              </a:rPr>
              <a:t>&amp;</a:t>
            </a:r>
            <a:r>
              <a:rPr sz="1100" spc="-15" dirty="0">
                <a:latin typeface="UD Digi Kyokasho NP-R"/>
                <a:cs typeface="UD Digi Kyokasho NP-R"/>
              </a:rPr>
              <a:t> </a:t>
            </a:r>
            <a:r>
              <a:rPr sz="1100" spc="-10" dirty="0">
                <a:latin typeface="UD Digi Kyokasho NP-R"/>
                <a:cs typeface="UD Digi Kyokasho NP-R"/>
              </a:rPr>
              <a:t>supervision</a:t>
            </a:r>
            <a:endParaRPr sz="1100">
              <a:latin typeface="UD Digi Kyokasho NP-R"/>
              <a:cs typeface="UD Digi Kyokasho NP-R"/>
            </a:endParaRPr>
          </a:p>
          <a:p>
            <a:pPr marL="12700">
              <a:lnSpc>
                <a:spcPts val="1300"/>
              </a:lnSpc>
            </a:pPr>
            <a:r>
              <a:rPr sz="1100" dirty="0">
                <a:latin typeface="UD Digi Kyokasho NP-R"/>
                <a:cs typeface="UD Digi Kyokasho NP-R"/>
              </a:rPr>
              <a:t>scientific</a:t>
            </a:r>
            <a:r>
              <a:rPr sz="1100" spc="-75" dirty="0">
                <a:latin typeface="UD Digi Kyokasho NP-R"/>
                <a:cs typeface="UD Digi Kyokasho NP-R"/>
              </a:rPr>
              <a:t> </a:t>
            </a:r>
            <a:r>
              <a:rPr sz="1100" spc="-10" dirty="0">
                <a:latin typeface="UD Digi Kyokasho NP-R"/>
                <a:cs typeface="UD Digi Kyokasho NP-R"/>
              </a:rPr>
              <a:t>thought</a:t>
            </a:r>
            <a:endParaRPr sz="1100">
              <a:latin typeface="UD Digi Kyokasho NP-R"/>
              <a:cs typeface="UD Digi Kyokasho NP-R"/>
            </a:endParaRPr>
          </a:p>
          <a:p>
            <a:pPr marL="12700">
              <a:lnSpc>
                <a:spcPts val="1315"/>
              </a:lnSpc>
            </a:pPr>
            <a:r>
              <a:rPr sz="1100" dirty="0">
                <a:latin typeface="UD Digi Kyokasho NP-R"/>
                <a:cs typeface="UD Digi Kyokasho NP-R"/>
              </a:rPr>
              <a:t>social</a:t>
            </a:r>
            <a:r>
              <a:rPr sz="1100" spc="-35" dirty="0">
                <a:latin typeface="UD Digi Kyokasho NP-R"/>
                <a:cs typeface="UD Digi Kyokasho NP-R"/>
              </a:rPr>
              <a:t> </a:t>
            </a:r>
            <a:r>
              <a:rPr sz="1100" dirty="0">
                <a:latin typeface="UD Digi Kyokasho NP-R"/>
                <a:cs typeface="UD Digi Kyokasho NP-R"/>
              </a:rPr>
              <a:t>and</a:t>
            </a:r>
            <a:r>
              <a:rPr sz="1100" spc="-40" dirty="0">
                <a:latin typeface="UD Digi Kyokasho NP-R"/>
                <a:cs typeface="UD Digi Kyokasho NP-R"/>
              </a:rPr>
              <a:t> </a:t>
            </a:r>
            <a:r>
              <a:rPr sz="1100" dirty="0">
                <a:latin typeface="UD Digi Kyokasho NP-R"/>
                <a:cs typeface="UD Digi Kyokasho NP-R"/>
              </a:rPr>
              <a:t>behavioral</a:t>
            </a:r>
            <a:r>
              <a:rPr sz="1100" spc="-25" dirty="0">
                <a:latin typeface="UD Digi Kyokasho NP-R"/>
                <a:cs typeface="UD Digi Kyokasho NP-R"/>
              </a:rPr>
              <a:t> </a:t>
            </a:r>
            <a:r>
              <a:rPr sz="1100" spc="-10" dirty="0">
                <a:latin typeface="UD Digi Kyokasho NP-R"/>
                <a:cs typeface="UD Digi Kyokasho NP-R"/>
              </a:rPr>
              <a:t>sciences</a:t>
            </a:r>
            <a:endParaRPr sz="1100">
              <a:latin typeface="UD Digi Kyokasho NP-R"/>
              <a:cs typeface="UD Digi Kyokasho NP-R"/>
            </a:endParaRPr>
          </a:p>
        </p:txBody>
      </p:sp>
      <p:sp>
        <p:nvSpPr>
          <p:cNvPr id="36" name="object 36"/>
          <p:cNvSpPr txBox="1"/>
          <p:nvPr/>
        </p:nvSpPr>
        <p:spPr>
          <a:xfrm>
            <a:off x="1598167" y="4725415"/>
            <a:ext cx="87884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UD Digi Kyokasho NP-R"/>
                <a:cs typeface="UD Digi Kyokasho NP-R"/>
              </a:rPr>
              <a:t>Geosciences</a:t>
            </a:r>
            <a:endParaRPr sz="1100">
              <a:latin typeface="UD Digi Kyokasho NP-R"/>
              <a:cs typeface="UD Digi Kyokasho NP-R"/>
            </a:endParaRPr>
          </a:p>
        </p:txBody>
      </p:sp>
      <p:sp>
        <p:nvSpPr>
          <p:cNvPr id="37" name="object 37"/>
          <p:cNvSpPr txBox="1"/>
          <p:nvPr/>
        </p:nvSpPr>
        <p:spPr>
          <a:xfrm>
            <a:off x="3747008" y="4864100"/>
            <a:ext cx="753745" cy="356870"/>
          </a:xfrm>
          <a:prstGeom prst="rect">
            <a:avLst/>
          </a:prstGeom>
        </p:spPr>
        <p:txBody>
          <a:bodyPr vert="horz" wrap="square" lIns="0" tIns="22860" rIns="0" bIns="0" rtlCol="0">
            <a:spAutoFit/>
          </a:bodyPr>
          <a:lstStyle/>
          <a:p>
            <a:pPr marL="12700" marR="5080">
              <a:lnSpc>
                <a:spcPts val="1280"/>
              </a:lnSpc>
              <a:spcBef>
                <a:spcPts val="180"/>
              </a:spcBef>
            </a:pPr>
            <a:r>
              <a:rPr sz="1100" spc="-10" dirty="0">
                <a:latin typeface="UD Digi Kyokasho NP-R"/>
                <a:cs typeface="UD Digi Kyokasho NP-R"/>
              </a:rPr>
              <a:t>geography geology</a:t>
            </a:r>
            <a:endParaRPr sz="1100">
              <a:latin typeface="UD Digi Kyokasho NP-R"/>
              <a:cs typeface="UD Digi Kyokasho NP-R"/>
            </a:endParaRPr>
          </a:p>
        </p:txBody>
      </p:sp>
      <p:sp>
        <p:nvSpPr>
          <p:cNvPr id="38" name="object 38"/>
          <p:cNvSpPr txBox="1"/>
          <p:nvPr/>
        </p:nvSpPr>
        <p:spPr>
          <a:xfrm>
            <a:off x="1963927" y="6025388"/>
            <a:ext cx="3060065" cy="542290"/>
          </a:xfrm>
          <a:prstGeom prst="rect">
            <a:avLst/>
          </a:prstGeom>
        </p:spPr>
        <p:txBody>
          <a:bodyPr vert="horz" wrap="square" lIns="0" tIns="12700" rIns="0" bIns="0" rtlCol="0">
            <a:spAutoFit/>
          </a:bodyPr>
          <a:lstStyle/>
          <a:p>
            <a:pPr marL="1065530">
              <a:lnSpc>
                <a:spcPts val="1370"/>
              </a:lnSpc>
              <a:spcBef>
                <a:spcPts val="100"/>
              </a:spcBef>
            </a:pPr>
            <a:r>
              <a:rPr sz="1200" spc="-5" dirty="0">
                <a:latin typeface="UD Digi Kyokasho NP-R"/>
                <a:cs typeface="UD Digi Kyokasho NP-R"/>
              </a:rPr>
              <a:t>スポーツ・ウェルネス専門家</a:t>
            </a:r>
            <a:endParaRPr sz="1200">
              <a:latin typeface="UD Digi Kyokasho NP-R"/>
              <a:cs typeface="UD Digi Kyokasho NP-R"/>
            </a:endParaRPr>
          </a:p>
          <a:p>
            <a:pPr marL="12700">
              <a:lnSpc>
                <a:spcPts val="1315"/>
              </a:lnSpc>
            </a:pPr>
            <a:r>
              <a:rPr sz="1100" dirty="0">
                <a:latin typeface="UD Digi Kyokasho NP-R"/>
                <a:cs typeface="UD Digi Kyokasho NP-R"/>
              </a:rPr>
              <a:t>History</a:t>
            </a:r>
            <a:r>
              <a:rPr sz="1100" spc="434" dirty="0">
                <a:latin typeface="UD Digi Kyokasho NP-R"/>
                <a:cs typeface="UD Digi Kyokasho NP-R"/>
              </a:rPr>
              <a:t> </a:t>
            </a:r>
            <a:r>
              <a:rPr sz="1200" spc="-5" dirty="0">
                <a:latin typeface="UD Digi Kyokasho NP-R"/>
                <a:cs typeface="UD Digi Kyokasho NP-R"/>
              </a:rPr>
              <a:t>歴史学：</a:t>
            </a:r>
            <a:r>
              <a:rPr sz="1200" spc="-10" dirty="0">
                <a:latin typeface="UD Digi Kyokasho NP-R"/>
                <a:cs typeface="UD Digi Kyokasho NP-R"/>
              </a:rPr>
              <a:t>BA/BS</a:t>
            </a:r>
            <a:endParaRPr sz="1200">
              <a:latin typeface="UD Digi Kyokasho NP-R"/>
              <a:cs typeface="UD Digi Kyokasho NP-R"/>
            </a:endParaRPr>
          </a:p>
          <a:p>
            <a:pPr marL="1065530">
              <a:lnSpc>
                <a:spcPts val="1385"/>
              </a:lnSpc>
            </a:pPr>
            <a:r>
              <a:rPr sz="1200" spc="20" dirty="0">
                <a:latin typeface="UD Digi Kyokasho NP-R"/>
                <a:cs typeface="UD Digi Kyokasho NP-R"/>
              </a:rPr>
              <a:t>歴史教育 </a:t>
            </a:r>
            <a:r>
              <a:rPr sz="1100" dirty="0">
                <a:latin typeface="UD Digi Kyokasho NP-R"/>
                <a:cs typeface="UD Digi Kyokasho NP-R"/>
              </a:rPr>
              <a:t>history</a:t>
            </a:r>
            <a:r>
              <a:rPr sz="1100" spc="-20" dirty="0">
                <a:latin typeface="UD Digi Kyokasho NP-R"/>
                <a:cs typeface="UD Digi Kyokasho NP-R"/>
              </a:rPr>
              <a:t> </a:t>
            </a:r>
            <a:r>
              <a:rPr sz="1100" spc="-10" dirty="0">
                <a:latin typeface="UD Digi Kyokasho NP-R"/>
                <a:cs typeface="UD Digi Kyokasho NP-R"/>
              </a:rPr>
              <a:t>education</a:t>
            </a:r>
            <a:endParaRPr sz="1100">
              <a:latin typeface="UD Digi Kyokasho NP-R"/>
              <a:cs typeface="UD Digi Kyokasho NP-R"/>
            </a:endParaRPr>
          </a:p>
        </p:txBody>
      </p:sp>
      <p:sp>
        <p:nvSpPr>
          <p:cNvPr id="39" name="object 39"/>
          <p:cNvSpPr txBox="1"/>
          <p:nvPr/>
        </p:nvSpPr>
        <p:spPr>
          <a:xfrm>
            <a:off x="420152" y="5222197"/>
            <a:ext cx="204660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Health</a:t>
            </a:r>
            <a:r>
              <a:rPr sz="1100" spc="-10" dirty="0">
                <a:latin typeface="UD Digi Kyokasho NP-R"/>
                <a:cs typeface="UD Digi Kyokasho NP-R"/>
              </a:rPr>
              <a:t> </a:t>
            </a:r>
            <a:r>
              <a:rPr sz="1100" dirty="0">
                <a:latin typeface="UD Digi Kyokasho NP-R"/>
                <a:cs typeface="UD Digi Kyokasho NP-R"/>
              </a:rPr>
              <a:t>&amp;</a:t>
            </a:r>
            <a:r>
              <a:rPr sz="1100" spc="-15" dirty="0">
                <a:latin typeface="UD Digi Kyokasho NP-R"/>
                <a:cs typeface="UD Digi Kyokasho NP-R"/>
              </a:rPr>
              <a:t> </a:t>
            </a:r>
            <a:r>
              <a:rPr sz="1100" dirty="0">
                <a:latin typeface="UD Digi Kyokasho NP-R"/>
                <a:cs typeface="UD Digi Kyokasho NP-R"/>
              </a:rPr>
              <a:t>Human</a:t>
            </a:r>
            <a:r>
              <a:rPr sz="1100" spc="-5" dirty="0">
                <a:latin typeface="UD Digi Kyokasho NP-R"/>
                <a:cs typeface="UD Digi Kyokasho NP-R"/>
              </a:rPr>
              <a:t> </a:t>
            </a:r>
            <a:r>
              <a:rPr sz="1100" spc="-10" dirty="0">
                <a:latin typeface="UD Digi Kyokasho NP-R"/>
                <a:cs typeface="UD Digi Kyokasho NP-R"/>
              </a:rPr>
              <a:t>Performance</a:t>
            </a:r>
            <a:endParaRPr sz="1100">
              <a:latin typeface="UD Digi Kyokasho NP-R"/>
              <a:cs typeface="UD Digi Kyokasho NP-R"/>
            </a:endParaRPr>
          </a:p>
        </p:txBody>
      </p:sp>
      <p:sp>
        <p:nvSpPr>
          <p:cNvPr id="40" name="object 40"/>
          <p:cNvSpPr txBox="1"/>
          <p:nvPr/>
        </p:nvSpPr>
        <p:spPr>
          <a:xfrm>
            <a:off x="5254244" y="5366099"/>
            <a:ext cx="1921510" cy="850265"/>
          </a:xfrm>
          <a:prstGeom prst="rect">
            <a:avLst/>
          </a:prstGeom>
        </p:spPr>
        <p:txBody>
          <a:bodyPr vert="horz" wrap="square" lIns="0" tIns="12700" rIns="0" bIns="0" rtlCol="0">
            <a:spAutoFit/>
          </a:bodyPr>
          <a:lstStyle/>
          <a:p>
            <a:pPr marL="12700" marR="5080">
              <a:lnSpc>
                <a:spcPct val="135000"/>
              </a:lnSpc>
              <a:spcBef>
                <a:spcPts val="100"/>
              </a:spcBef>
            </a:pPr>
            <a:r>
              <a:rPr sz="800" spc="-10" dirty="0">
                <a:latin typeface="UD Digi Kyokasho NP-R"/>
                <a:cs typeface="UD Digi Kyokasho NP-R"/>
              </a:rPr>
              <a:t>communication</a:t>
            </a:r>
            <a:r>
              <a:rPr sz="800" spc="-15" dirty="0">
                <a:latin typeface="UD Digi Kyokasho NP-R"/>
                <a:cs typeface="UD Digi Kyokasho NP-R"/>
              </a:rPr>
              <a:t> </a:t>
            </a:r>
            <a:r>
              <a:rPr sz="800" dirty="0">
                <a:latin typeface="UD Digi Kyokasho NP-R"/>
                <a:cs typeface="UD Digi Kyokasho NP-R"/>
              </a:rPr>
              <a:t>sciences</a:t>
            </a:r>
            <a:r>
              <a:rPr sz="800" spc="-5" dirty="0">
                <a:latin typeface="UD Digi Kyokasho NP-R"/>
                <a:cs typeface="UD Digi Kyokasho NP-R"/>
              </a:rPr>
              <a:t> </a:t>
            </a:r>
            <a:r>
              <a:rPr sz="800" dirty="0">
                <a:latin typeface="UD Digi Kyokasho NP-R"/>
                <a:cs typeface="UD Digi Kyokasho NP-R"/>
              </a:rPr>
              <a:t>and</a:t>
            </a:r>
            <a:r>
              <a:rPr sz="800" spc="-10" dirty="0">
                <a:latin typeface="UD Digi Kyokasho NP-R"/>
                <a:cs typeface="UD Digi Kyokasho NP-R"/>
              </a:rPr>
              <a:t> disorders </a:t>
            </a:r>
            <a:r>
              <a:rPr sz="800" dirty="0">
                <a:latin typeface="UD Digi Kyokasho NP-R"/>
                <a:cs typeface="UD Digi Kyokasho NP-R"/>
              </a:rPr>
              <a:t>health</a:t>
            </a:r>
            <a:r>
              <a:rPr sz="800" spc="-35" dirty="0">
                <a:latin typeface="UD Digi Kyokasho NP-R"/>
                <a:cs typeface="UD Digi Kyokasho NP-R"/>
              </a:rPr>
              <a:t> </a:t>
            </a:r>
            <a:r>
              <a:rPr sz="800" dirty="0">
                <a:latin typeface="UD Digi Kyokasho NP-R"/>
                <a:cs typeface="UD Digi Kyokasho NP-R"/>
              </a:rPr>
              <a:t>care</a:t>
            </a:r>
            <a:r>
              <a:rPr sz="800" spc="-40" dirty="0">
                <a:latin typeface="UD Digi Kyokasho NP-R"/>
                <a:cs typeface="UD Digi Kyokasho NP-R"/>
              </a:rPr>
              <a:t> </a:t>
            </a:r>
            <a:r>
              <a:rPr sz="800" spc="-10" dirty="0">
                <a:latin typeface="UD Digi Kyokasho NP-R"/>
                <a:cs typeface="UD Digi Kyokasho NP-R"/>
              </a:rPr>
              <a:t>management</a:t>
            </a:r>
            <a:endParaRPr sz="800">
              <a:latin typeface="UD Digi Kyokasho NP-R"/>
              <a:cs typeface="UD Digi Kyokasho NP-R"/>
            </a:endParaRPr>
          </a:p>
          <a:p>
            <a:pPr marL="12700" marR="1176655">
              <a:lnSpc>
                <a:spcPts val="1310"/>
              </a:lnSpc>
              <a:spcBef>
                <a:spcPts val="85"/>
              </a:spcBef>
            </a:pPr>
            <a:r>
              <a:rPr sz="800" dirty="0">
                <a:latin typeface="UD Digi Kyokasho NP-R"/>
                <a:cs typeface="UD Digi Kyokasho NP-R"/>
              </a:rPr>
              <a:t>K-12 </a:t>
            </a:r>
            <a:r>
              <a:rPr sz="800" spc="-10" dirty="0">
                <a:latin typeface="UD Digi Kyokasho NP-R"/>
                <a:cs typeface="UD Digi Kyokasho NP-R"/>
              </a:rPr>
              <a:t>teaching </a:t>
            </a:r>
            <a:r>
              <a:rPr sz="800" dirty="0">
                <a:latin typeface="UD Digi Kyokasho NP-R"/>
                <a:cs typeface="UD Digi Kyokasho NP-R"/>
              </a:rPr>
              <a:t>public</a:t>
            </a:r>
            <a:r>
              <a:rPr sz="800" spc="-30" dirty="0">
                <a:latin typeface="UD Digi Kyokasho NP-R"/>
                <a:cs typeface="UD Digi Kyokasho NP-R"/>
              </a:rPr>
              <a:t> </a:t>
            </a:r>
            <a:r>
              <a:rPr sz="800" spc="-10" dirty="0">
                <a:latin typeface="UD Digi Kyokasho NP-R"/>
                <a:cs typeface="UD Digi Kyokasho NP-R"/>
              </a:rPr>
              <a:t>health</a:t>
            </a:r>
            <a:endParaRPr sz="800">
              <a:latin typeface="UD Digi Kyokasho NP-R"/>
              <a:cs typeface="UD Digi Kyokasho NP-R"/>
            </a:endParaRPr>
          </a:p>
          <a:p>
            <a:pPr marL="12700">
              <a:lnSpc>
                <a:spcPct val="100000"/>
              </a:lnSpc>
              <a:spcBef>
                <a:spcPts val="234"/>
              </a:spcBef>
            </a:pPr>
            <a:r>
              <a:rPr sz="800" dirty="0">
                <a:latin typeface="UD Digi Kyokasho NP-R"/>
                <a:cs typeface="UD Digi Kyokasho NP-R"/>
              </a:rPr>
              <a:t>sport</a:t>
            </a:r>
            <a:r>
              <a:rPr sz="800" spc="-20" dirty="0">
                <a:latin typeface="UD Digi Kyokasho NP-R"/>
                <a:cs typeface="UD Digi Kyokasho NP-R"/>
              </a:rPr>
              <a:t> </a:t>
            </a:r>
            <a:r>
              <a:rPr sz="800" dirty="0">
                <a:latin typeface="UD Digi Kyokasho NP-R"/>
                <a:cs typeface="UD Digi Kyokasho NP-R"/>
              </a:rPr>
              <a:t>and</a:t>
            </a:r>
            <a:r>
              <a:rPr sz="800" spc="-5" dirty="0">
                <a:latin typeface="UD Digi Kyokasho NP-R"/>
                <a:cs typeface="UD Digi Kyokasho NP-R"/>
              </a:rPr>
              <a:t> </a:t>
            </a:r>
            <a:r>
              <a:rPr sz="800" spc="-10" dirty="0">
                <a:latin typeface="UD Digi Kyokasho NP-R"/>
                <a:cs typeface="UD Digi Kyokasho NP-R"/>
              </a:rPr>
              <a:t>wellness specialist</a:t>
            </a:r>
            <a:endParaRPr sz="800">
              <a:latin typeface="UD Digi Kyokasho NP-R"/>
              <a:cs typeface="UD Digi Kyokasho NP-R"/>
            </a:endParaRPr>
          </a:p>
        </p:txBody>
      </p:sp>
      <p:sp>
        <p:nvSpPr>
          <p:cNvPr id="41" name="object 41"/>
          <p:cNvSpPr txBox="1"/>
          <p:nvPr/>
        </p:nvSpPr>
        <p:spPr>
          <a:xfrm>
            <a:off x="1663700" y="6508495"/>
            <a:ext cx="803910" cy="193675"/>
          </a:xfrm>
          <a:prstGeom prst="rect">
            <a:avLst/>
          </a:prstGeom>
        </p:spPr>
        <p:txBody>
          <a:bodyPr vert="horz" wrap="square" lIns="0" tIns="13335" rIns="0" bIns="0" rtlCol="0">
            <a:spAutoFit/>
          </a:bodyPr>
          <a:lstStyle/>
          <a:p>
            <a:pPr marL="12700">
              <a:lnSpc>
                <a:spcPct val="100000"/>
              </a:lnSpc>
              <a:spcBef>
                <a:spcPts val="105"/>
              </a:spcBef>
            </a:pPr>
            <a:r>
              <a:rPr sz="1100" spc="-10" dirty="0">
                <a:latin typeface="UD Digi Kyokasho NP-R"/>
                <a:cs typeface="UD Digi Kyokasho NP-R"/>
              </a:rPr>
              <a:t>Kinesiology</a:t>
            </a:r>
            <a:endParaRPr sz="1100">
              <a:latin typeface="UD Digi Kyokasho NP-R"/>
              <a:cs typeface="UD Digi Kyokasho NP-R"/>
            </a:endParaRPr>
          </a:p>
        </p:txBody>
      </p:sp>
      <p:sp>
        <p:nvSpPr>
          <p:cNvPr id="42" name="object 42"/>
          <p:cNvSpPr txBox="1"/>
          <p:nvPr/>
        </p:nvSpPr>
        <p:spPr>
          <a:xfrm>
            <a:off x="2534411" y="6520688"/>
            <a:ext cx="2963545" cy="325755"/>
          </a:xfrm>
          <a:prstGeom prst="rect">
            <a:avLst/>
          </a:prstGeom>
        </p:spPr>
        <p:txBody>
          <a:bodyPr vert="horz" wrap="square" lIns="0" tIns="12700" rIns="0" bIns="0" rtlCol="0">
            <a:spAutoFit/>
          </a:bodyPr>
          <a:lstStyle/>
          <a:p>
            <a:pPr marL="38100">
              <a:lnSpc>
                <a:spcPts val="1180"/>
              </a:lnSpc>
              <a:spcBef>
                <a:spcPts val="100"/>
              </a:spcBef>
            </a:pPr>
            <a:r>
              <a:rPr sz="1200" spc="-5" dirty="0">
                <a:latin typeface="UD Digi Kyokasho NP-R"/>
                <a:cs typeface="UD Digi Kyokasho NP-R"/>
              </a:rPr>
              <a:t>キネシオロジー：</a:t>
            </a:r>
            <a:r>
              <a:rPr sz="1200" spc="-25" dirty="0">
                <a:latin typeface="UD Digi Kyokasho NP-R"/>
                <a:cs typeface="UD Digi Kyokasho NP-R"/>
              </a:rPr>
              <a:t>BS</a:t>
            </a:r>
            <a:endParaRPr sz="1200">
              <a:latin typeface="UD Digi Kyokasho NP-R"/>
              <a:cs typeface="UD Digi Kyokasho NP-R"/>
            </a:endParaRPr>
          </a:p>
          <a:p>
            <a:pPr marL="495300">
              <a:lnSpc>
                <a:spcPts val="1180"/>
              </a:lnSpc>
            </a:pPr>
            <a:r>
              <a:rPr sz="1800" spc="44" baseline="-16203" dirty="0">
                <a:latin typeface="UD Digi Kyokasho NP-R"/>
                <a:cs typeface="UD Digi Kyokasho NP-R"/>
              </a:rPr>
              <a:t>エクササイズ科学 </a:t>
            </a:r>
            <a:r>
              <a:rPr sz="1100" dirty="0">
                <a:latin typeface="UD Digi Kyokasho NP-R"/>
                <a:cs typeface="UD Digi Kyokasho NP-R"/>
              </a:rPr>
              <a:t>exercise</a:t>
            </a:r>
            <a:r>
              <a:rPr sz="1100" spc="-15"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43" name="object 43"/>
          <p:cNvSpPr txBox="1"/>
          <p:nvPr/>
        </p:nvSpPr>
        <p:spPr>
          <a:xfrm>
            <a:off x="4326128" y="6814819"/>
            <a:ext cx="1169670"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pre-professional</a:t>
            </a:r>
            <a:endParaRPr sz="1100">
              <a:latin typeface="UD Digi Kyokasho NP-R"/>
              <a:cs typeface="UD Digi Kyokasho NP-R"/>
            </a:endParaRPr>
          </a:p>
        </p:txBody>
      </p:sp>
      <p:sp>
        <p:nvSpPr>
          <p:cNvPr id="44" name="object 44"/>
          <p:cNvSpPr txBox="1"/>
          <p:nvPr/>
        </p:nvSpPr>
        <p:spPr>
          <a:xfrm>
            <a:off x="5627623" y="7183628"/>
            <a:ext cx="1297940" cy="358775"/>
          </a:xfrm>
          <a:prstGeom prst="rect">
            <a:avLst/>
          </a:prstGeom>
        </p:spPr>
        <p:txBody>
          <a:bodyPr vert="horz" wrap="square" lIns="0" tIns="20320" rIns="0" bIns="0" rtlCol="0">
            <a:spAutoFit/>
          </a:bodyPr>
          <a:lstStyle/>
          <a:p>
            <a:pPr marL="12700" marR="5080">
              <a:lnSpc>
                <a:spcPts val="1300"/>
              </a:lnSpc>
              <a:spcBef>
                <a:spcPts val="160"/>
              </a:spcBef>
            </a:pPr>
            <a:r>
              <a:rPr sz="1100" dirty="0">
                <a:latin typeface="UD Digi Kyokasho NP-R"/>
                <a:cs typeface="UD Digi Kyokasho NP-R"/>
              </a:rPr>
              <a:t>leading</a:t>
            </a:r>
            <a:r>
              <a:rPr sz="1100" spc="-45" dirty="0">
                <a:latin typeface="UD Digi Kyokasho NP-R"/>
                <a:cs typeface="UD Digi Kyokasho NP-R"/>
              </a:rPr>
              <a:t> </a:t>
            </a:r>
            <a:r>
              <a:rPr sz="1100" spc="-10" dirty="0">
                <a:latin typeface="UD Digi Kyokasho NP-R"/>
                <a:cs typeface="UD Digi Kyokasho NP-R"/>
              </a:rPr>
              <a:t>operations </a:t>
            </a:r>
            <a:r>
              <a:rPr sz="1100" dirty="0">
                <a:latin typeface="UD Digi Kyokasho NP-R"/>
                <a:cs typeface="UD Digi Kyokasho NP-R"/>
              </a:rPr>
              <a:t>leading</a:t>
            </a:r>
            <a:r>
              <a:rPr sz="1100" spc="-45" dirty="0">
                <a:latin typeface="UD Digi Kyokasho NP-R"/>
                <a:cs typeface="UD Digi Kyokasho NP-R"/>
              </a:rPr>
              <a:t> </a:t>
            </a:r>
            <a:r>
              <a:rPr sz="1100" spc="-10" dirty="0">
                <a:latin typeface="UD Digi Kyokasho NP-R"/>
                <a:cs typeface="UD Digi Kyokasho NP-R"/>
              </a:rPr>
              <a:t>people</a:t>
            </a:r>
            <a:endParaRPr sz="1100">
              <a:latin typeface="UD Digi Kyokasho NP-R"/>
              <a:cs typeface="UD Digi Kyokasho NP-R"/>
            </a:endParaRPr>
          </a:p>
        </p:txBody>
      </p:sp>
      <p:sp>
        <p:nvSpPr>
          <p:cNvPr id="45" name="object 45"/>
          <p:cNvSpPr txBox="1"/>
          <p:nvPr/>
        </p:nvSpPr>
        <p:spPr>
          <a:xfrm>
            <a:off x="1648520" y="7518853"/>
            <a:ext cx="83375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Liberal</a:t>
            </a:r>
            <a:r>
              <a:rPr sz="1100" spc="-40" dirty="0">
                <a:latin typeface="UD Digi Kyokasho NP-R"/>
                <a:cs typeface="UD Digi Kyokasho NP-R"/>
              </a:rPr>
              <a:t> </a:t>
            </a:r>
            <a:r>
              <a:rPr sz="1100" spc="-20" dirty="0">
                <a:latin typeface="UD Digi Kyokasho NP-R"/>
                <a:cs typeface="UD Digi Kyokasho NP-R"/>
              </a:rPr>
              <a:t>Arts</a:t>
            </a:r>
            <a:endParaRPr sz="1100">
              <a:latin typeface="UD Digi Kyokasho NP-R"/>
              <a:cs typeface="UD Digi Kyokasho NP-R"/>
            </a:endParaRPr>
          </a:p>
        </p:txBody>
      </p:sp>
      <p:sp>
        <p:nvSpPr>
          <p:cNvPr id="46" name="object 46"/>
          <p:cNvSpPr txBox="1"/>
          <p:nvPr/>
        </p:nvSpPr>
        <p:spPr>
          <a:xfrm>
            <a:off x="4150867" y="7666735"/>
            <a:ext cx="128905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health</a:t>
            </a:r>
            <a:r>
              <a:rPr sz="1100" spc="-25" dirty="0">
                <a:latin typeface="UD Digi Kyokasho NP-R"/>
                <a:cs typeface="UD Digi Kyokasho NP-R"/>
              </a:rPr>
              <a:t> </a:t>
            </a:r>
            <a:r>
              <a:rPr sz="1100" spc="-10" dirty="0">
                <a:latin typeface="UD Digi Kyokasho NP-R"/>
                <a:cs typeface="UD Digi Kyokasho NP-R"/>
              </a:rPr>
              <a:t>professions</a:t>
            </a:r>
            <a:endParaRPr sz="1100">
              <a:latin typeface="UD Digi Kyokasho NP-R"/>
              <a:cs typeface="UD Digi Kyokasho NP-R"/>
            </a:endParaRPr>
          </a:p>
        </p:txBody>
      </p:sp>
      <p:sp>
        <p:nvSpPr>
          <p:cNvPr id="47" name="object 47"/>
          <p:cNvSpPr txBox="1"/>
          <p:nvPr/>
        </p:nvSpPr>
        <p:spPr>
          <a:xfrm>
            <a:off x="1567688" y="7834376"/>
            <a:ext cx="910590"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Management</a:t>
            </a:r>
            <a:endParaRPr sz="1100">
              <a:latin typeface="UD Digi Kyokasho NP-R"/>
              <a:cs typeface="UD Digi Kyokasho NP-R"/>
            </a:endParaRPr>
          </a:p>
        </p:txBody>
      </p:sp>
      <p:sp>
        <p:nvSpPr>
          <p:cNvPr id="48" name="object 48"/>
          <p:cNvSpPr txBox="1"/>
          <p:nvPr/>
        </p:nvSpPr>
        <p:spPr>
          <a:xfrm>
            <a:off x="4509008" y="8011159"/>
            <a:ext cx="2091055" cy="358775"/>
          </a:xfrm>
          <a:prstGeom prst="rect">
            <a:avLst/>
          </a:prstGeom>
        </p:spPr>
        <p:txBody>
          <a:bodyPr vert="horz" wrap="square" lIns="0" tIns="20320" rIns="0" bIns="0" rtlCol="0">
            <a:spAutoFit/>
          </a:bodyPr>
          <a:lstStyle/>
          <a:p>
            <a:pPr marL="12700" marR="5080">
              <a:lnSpc>
                <a:spcPts val="1300"/>
              </a:lnSpc>
              <a:spcBef>
                <a:spcPts val="160"/>
              </a:spcBef>
            </a:pPr>
            <a:r>
              <a:rPr sz="1100" dirty="0">
                <a:latin typeface="UD Digi Kyokasho NP-R"/>
                <a:cs typeface="UD Digi Kyokasho NP-R"/>
              </a:rPr>
              <a:t>hospitality</a:t>
            </a:r>
            <a:r>
              <a:rPr sz="1100" spc="-65" dirty="0">
                <a:latin typeface="UD Digi Kyokasho NP-R"/>
                <a:cs typeface="UD Digi Kyokasho NP-R"/>
              </a:rPr>
              <a:t> </a:t>
            </a:r>
            <a:r>
              <a:rPr sz="1100" spc="-10" dirty="0">
                <a:latin typeface="UD Digi Kyokasho NP-R"/>
                <a:cs typeface="UD Digi Kyokasho NP-R"/>
              </a:rPr>
              <a:t>management </a:t>
            </a:r>
            <a:r>
              <a:rPr sz="1100" dirty="0">
                <a:latin typeface="UD Digi Kyokasho NP-R"/>
                <a:cs typeface="UD Digi Kyokasho NP-R"/>
              </a:rPr>
              <a:t>human</a:t>
            </a:r>
            <a:r>
              <a:rPr sz="1100" spc="-35" dirty="0">
                <a:latin typeface="UD Digi Kyokasho NP-R"/>
                <a:cs typeface="UD Digi Kyokasho NP-R"/>
              </a:rPr>
              <a:t> </a:t>
            </a:r>
            <a:r>
              <a:rPr sz="1100" dirty="0">
                <a:latin typeface="UD Digi Kyokasho NP-R"/>
                <a:cs typeface="UD Digi Kyokasho NP-R"/>
              </a:rPr>
              <a:t>resources</a:t>
            </a:r>
            <a:r>
              <a:rPr sz="1100" spc="-40" dirty="0">
                <a:latin typeface="UD Digi Kyokasho NP-R"/>
                <a:cs typeface="UD Digi Kyokasho NP-R"/>
              </a:rPr>
              <a:t> </a:t>
            </a:r>
            <a:r>
              <a:rPr sz="1100" spc="-10" dirty="0">
                <a:latin typeface="UD Digi Kyokasho NP-R"/>
                <a:cs typeface="UD Digi Kyokasho NP-R"/>
              </a:rPr>
              <a:t>management</a:t>
            </a:r>
            <a:endParaRPr sz="1100">
              <a:latin typeface="UD Digi Kyokasho NP-R"/>
              <a:cs typeface="UD Digi Kyokasho NP-R"/>
            </a:endParaRPr>
          </a:p>
        </p:txBody>
      </p:sp>
      <p:sp>
        <p:nvSpPr>
          <p:cNvPr id="49" name="object 49"/>
          <p:cNvSpPr txBox="1"/>
          <p:nvPr/>
        </p:nvSpPr>
        <p:spPr>
          <a:xfrm>
            <a:off x="1560098" y="8322695"/>
            <a:ext cx="907415" cy="394335"/>
          </a:xfrm>
          <a:prstGeom prst="rect">
            <a:avLst/>
          </a:prstGeom>
        </p:spPr>
        <p:txBody>
          <a:bodyPr vert="horz" wrap="square" lIns="0" tIns="12065" rIns="0" bIns="0" rtlCol="0">
            <a:spAutoFit/>
          </a:bodyPr>
          <a:lstStyle/>
          <a:p>
            <a:pPr marL="12700" marR="5080" indent="184150">
              <a:lnSpc>
                <a:spcPct val="110000"/>
              </a:lnSpc>
              <a:spcBef>
                <a:spcPts val="95"/>
              </a:spcBef>
            </a:pPr>
            <a:r>
              <a:rPr sz="1100" spc="-10" dirty="0">
                <a:latin typeface="UD Digi Kyokasho NP-R"/>
                <a:cs typeface="UD Digi Kyokasho NP-R"/>
              </a:rPr>
              <a:t>Marketing Mathematics</a:t>
            </a:r>
            <a:endParaRPr sz="1100">
              <a:latin typeface="UD Digi Kyokasho NP-R"/>
              <a:cs typeface="UD Digi Kyokasho NP-R"/>
            </a:endParaRPr>
          </a:p>
        </p:txBody>
      </p:sp>
      <p:sp>
        <p:nvSpPr>
          <p:cNvPr id="50" name="object 50"/>
          <p:cNvSpPr txBox="1"/>
          <p:nvPr/>
        </p:nvSpPr>
        <p:spPr>
          <a:xfrm>
            <a:off x="3987800" y="8661907"/>
            <a:ext cx="1620520" cy="521334"/>
          </a:xfrm>
          <a:prstGeom prst="rect">
            <a:avLst/>
          </a:prstGeom>
        </p:spPr>
        <p:txBody>
          <a:bodyPr vert="horz" wrap="square" lIns="0" tIns="17145" rIns="0" bIns="0" rtlCol="0">
            <a:spAutoFit/>
          </a:bodyPr>
          <a:lstStyle/>
          <a:p>
            <a:pPr marL="12700" marR="5080">
              <a:lnSpc>
                <a:spcPct val="97700"/>
              </a:lnSpc>
              <a:spcBef>
                <a:spcPts val="135"/>
              </a:spcBef>
            </a:pPr>
            <a:r>
              <a:rPr sz="1100" dirty="0">
                <a:latin typeface="UD Digi Kyokasho NP-R"/>
                <a:cs typeface="UD Digi Kyokasho NP-R"/>
              </a:rPr>
              <a:t>Data</a:t>
            </a:r>
            <a:r>
              <a:rPr sz="1100" spc="5" dirty="0">
                <a:latin typeface="UD Digi Kyokasho NP-R"/>
                <a:cs typeface="UD Digi Kyokasho NP-R"/>
              </a:rPr>
              <a:t> </a:t>
            </a:r>
            <a:r>
              <a:rPr sz="1100" spc="-10" dirty="0">
                <a:latin typeface="UD Digi Kyokasho NP-R"/>
                <a:cs typeface="UD Digi Kyokasho NP-R"/>
              </a:rPr>
              <a:t>science </a:t>
            </a:r>
            <a:r>
              <a:rPr sz="1100" dirty="0">
                <a:latin typeface="UD Digi Kyokasho NP-R"/>
                <a:cs typeface="UD Digi Kyokasho NP-R"/>
              </a:rPr>
              <a:t>Mathematics</a:t>
            </a:r>
            <a:r>
              <a:rPr sz="1100" spc="-40" dirty="0">
                <a:latin typeface="UD Digi Kyokasho NP-R"/>
                <a:cs typeface="UD Digi Kyokasho NP-R"/>
              </a:rPr>
              <a:t> </a:t>
            </a:r>
            <a:r>
              <a:rPr sz="1100" spc="-10" dirty="0">
                <a:latin typeface="UD Digi Kyokasho NP-R"/>
                <a:cs typeface="UD Digi Kyokasho NP-R"/>
              </a:rPr>
              <a:t>education statistics</a:t>
            </a:r>
            <a:endParaRPr sz="1100">
              <a:latin typeface="UD Digi Kyokasho NP-R"/>
              <a:cs typeface="UD Digi Kyokasho NP-R"/>
            </a:endParaRPr>
          </a:p>
        </p:txBody>
      </p:sp>
      <p:sp>
        <p:nvSpPr>
          <p:cNvPr id="51" name="object 51"/>
          <p:cNvSpPr txBox="1"/>
          <p:nvPr/>
        </p:nvSpPr>
        <p:spPr>
          <a:xfrm>
            <a:off x="994460" y="3626168"/>
            <a:ext cx="1545590" cy="946785"/>
          </a:xfrm>
          <a:prstGeom prst="rect">
            <a:avLst/>
          </a:prstGeom>
        </p:spPr>
        <p:txBody>
          <a:bodyPr vert="horz" wrap="square" lIns="0" tIns="24130" rIns="0" bIns="0" rtlCol="0">
            <a:spAutoFit/>
          </a:bodyPr>
          <a:lstStyle/>
          <a:p>
            <a:pPr marL="12700" marR="5080">
              <a:lnSpc>
                <a:spcPts val="1440"/>
              </a:lnSpc>
              <a:spcBef>
                <a:spcPts val="190"/>
              </a:spcBef>
            </a:pPr>
            <a:r>
              <a:rPr sz="1250" i="1" spc="-60" dirty="0">
                <a:latin typeface="UD Digi Kyokasho N-R"/>
                <a:cs typeface="UD Digi Kyokasho N-R"/>
              </a:rPr>
              <a:t>このプログラムでは、</a:t>
            </a:r>
            <a:r>
              <a:rPr sz="1250" i="1" spc="-55" dirty="0">
                <a:latin typeface="UD Digi Kyokasho N-R"/>
                <a:cs typeface="UD Digi Kyokasho N-R"/>
              </a:rPr>
              <a:t>学生は独自のコース</a:t>
            </a:r>
            <a:r>
              <a:rPr sz="1250" i="1" spc="-50" dirty="0">
                <a:latin typeface="UD Digi Kyokasho N-R"/>
                <a:cs typeface="UD Digi Kyokasho N-R"/>
              </a:rPr>
              <a:t> </a:t>
            </a:r>
            <a:r>
              <a:rPr sz="1250" i="1" spc="-60" dirty="0">
                <a:latin typeface="UD Digi Kyokasho N-R"/>
                <a:cs typeface="UD Digi Kyokasho N-R"/>
              </a:rPr>
              <a:t>ワークの組み合わせを利用して学位を取得す</a:t>
            </a:r>
            <a:r>
              <a:rPr sz="1250" i="1" spc="-55" dirty="0">
                <a:latin typeface="UD Digi Kyokasho N-R"/>
                <a:cs typeface="UD Digi Kyokasho N-R"/>
              </a:rPr>
              <a:t>ることができる。</a:t>
            </a:r>
            <a:endParaRPr sz="1250">
              <a:latin typeface="UD Digi Kyokasho N-R"/>
              <a:cs typeface="UD Digi Kyokasho N-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9811" y="589280"/>
            <a:ext cx="31311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メディカル・ラボラトリー・サイエンス：</a:t>
            </a:r>
            <a:r>
              <a:rPr sz="1200" spc="-25" dirty="0">
                <a:latin typeface="UD Digi Kyokasho NP-R"/>
                <a:cs typeface="UD Digi Kyokasho NP-R"/>
              </a:rPr>
              <a:t>BS</a:t>
            </a:r>
            <a:endParaRPr sz="1200">
              <a:latin typeface="UD Digi Kyokasho NP-R"/>
              <a:cs typeface="UD Digi Kyokasho NP-R"/>
            </a:endParaRPr>
          </a:p>
        </p:txBody>
      </p:sp>
      <p:sp>
        <p:nvSpPr>
          <p:cNvPr id="3" name="object 3"/>
          <p:cNvSpPr txBox="1"/>
          <p:nvPr/>
        </p:nvSpPr>
        <p:spPr>
          <a:xfrm>
            <a:off x="3073400" y="755395"/>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P-R"/>
                <a:cs typeface="UD Digi Kyokasho NP-R"/>
              </a:rPr>
              <a:t>生物医学</a:t>
            </a:r>
            <a:endParaRPr sz="1200">
              <a:latin typeface="UD Digi Kyokasho NP-R"/>
              <a:cs typeface="UD Digi Kyokasho NP-R"/>
            </a:endParaRPr>
          </a:p>
        </p:txBody>
      </p:sp>
      <p:sp>
        <p:nvSpPr>
          <p:cNvPr id="4" name="object 4"/>
          <p:cNvSpPr txBox="1"/>
          <p:nvPr/>
        </p:nvSpPr>
        <p:spPr>
          <a:xfrm>
            <a:off x="3073400" y="919988"/>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P-R"/>
                <a:cs typeface="UD Digi Kyokasho NP-R"/>
              </a:rPr>
              <a:t>医学検査学</a:t>
            </a:r>
            <a:endParaRPr sz="1200">
              <a:latin typeface="UD Digi Kyokasho NP-R"/>
              <a:cs typeface="UD Digi Kyokasho NP-R"/>
            </a:endParaRPr>
          </a:p>
        </p:txBody>
      </p:sp>
      <p:sp>
        <p:nvSpPr>
          <p:cNvPr id="5" name="object 5"/>
          <p:cNvSpPr txBox="1"/>
          <p:nvPr/>
        </p:nvSpPr>
        <p:spPr>
          <a:xfrm>
            <a:off x="3073400" y="1084580"/>
            <a:ext cx="3225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医療検査技術準学士号から医療検査科学学士号</a:t>
            </a:r>
            <a:endParaRPr sz="1200">
              <a:latin typeface="UD Digi Kyokasho NP-R"/>
              <a:cs typeface="UD Digi Kyokasho NP-R"/>
            </a:endParaRPr>
          </a:p>
        </p:txBody>
      </p:sp>
      <p:sp>
        <p:nvSpPr>
          <p:cNvPr id="6" name="object 6"/>
          <p:cNvSpPr txBox="1"/>
          <p:nvPr/>
        </p:nvSpPr>
        <p:spPr>
          <a:xfrm>
            <a:off x="2559811" y="1250695"/>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P-R"/>
                <a:cs typeface="UD Digi Kyokasho NP-R"/>
              </a:rPr>
              <a:t>音楽学：</a:t>
            </a:r>
            <a:endParaRPr sz="1200">
              <a:latin typeface="UD Digi Kyokasho NP-R"/>
              <a:cs typeface="UD Digi Kyokasho NP-R"/>
            </a:endParaRPr>
          </a:p>
        </p:txBody>
      </p:sp>
      <p:sp>
        <p:nvSpPr>
          <p:cNvPr id="7" name="object 7"/>
          <p:cNvSpPr txBox="1"/>
          <p:nvPr/>
        </p:nvSpPr>
        <p:spPr>
          <a:xfrm>
            <a:off x="3073400" y="1415288"/>
            <a:ext cx="2093595" cy="1363980"/>
          </a:xfrm>
          <a:prstGeom prst="rect">
            <a:avLst/>
          </a:prstGeom>
        </p:spPr>
        <p:txBody>
          <a:bodyPr vert="horz" wrap="square" lIns="0" tIns="12700" rIns="0" bIns="0" rtlCol="0">
            <a:spAutoFit/>
          </a:bodyPr>
          <a:lstStyle/>
          <a:p>
            <a:pPr marL="12700">
              <a:lnSpc>
                <a:spcPts val="1370"/>
              </a:lnSpc>
              <a:spcBef>
                <a:spcPts val="100"/>
              </a:spcBef>
            </a:pPr>
            <a:r>
              <a:rPr sz="1200" dirty="0">
                <a:latin typeface="UD Digi Kyokasho NP-R"/>
                <a:cs typeface="UD Digi Kyokasho NP-R"/>
              </a:rPr>
              <a:t>作曲学 </a:t>
            </a:r>
            <a:r>
              <a:rPr sz="1200" spc="-25" dirty="0">
                <a:latin typeface="UD Digi Kyokasho NP-R"/>
                <a:cs typeface="UD Digi Kyokasho NP-R"/>
              </a:rPr>
              <a:t>BM</a:t>
            </a:r>
            <a:endParaRPr sz="1200">
              <a:latin typeface="UD Digi Kyokasho NP-R"/>
              <a:cs typeface="UD Digi Kyokasho NP-R"/>
            </a:endParaRPr>
          </a:p>
          <a:p>
            <a:pPr marL="12700" marR="866775">
              <a:lnSpc>
                <a:spcPct val="90400"/>
              </a:lnSpc>
              <a:spcBef>
                <a:spcPts val="65"/>
              </a:spcBef>
            </a:pPr>
            <a:r>
              <a:rPr sz="1200" spc="-15" dirty="0">
                <a:latin typeface="UD Digi Kyokasho NP-R"/>
                <a:cs typeface="UD Digi Kyokasho NP-R"/>
              </a:rPr>
              <a:t>ギター演奏学 </a:t>
            </a:r>
            <a:r>
              <a:rPr sz="1200" spc="-25" dirty="0">
                <a:latin typeface="UD Digi Kyokasho NP-R"/>
                <a:cs typeface="UD Digi Kyokasho NP-R"/>
              </a:rPr>
              <a:t>BM</a:t>
            </a:r>
            <a:r>
              <a:rPr sz="1200" dirty="0">
                <a:latin typeface="UD Digi Kyokasho NP-R"/>
                <a:cs typeface="UD Digi Kyokasho NP-R"/>
              </a:rPr>
              <a:t>楽器演奏学 </a:t>
            </a:r>
            <a:r>
              <a:rPr sz="1200" spc="-25" dirty="0">
                <a:latin typeface="UD Digi Kyokasho NP-R"/>
                <a:cs typeface="UD Digi Kyokasho NP-R"/>
              </a:rPr>
              <a:t>BM </a:t>
            </a:r>
            <a:r>
              <a:rPr sz="1200" dirty="0">
                <a:latin typeface="UD Digi Kyokasho NP-R"/>
                <a:cs typeface="UD Digi Kyokasho NP-R"/>
              </a:rPr>
              <a:t>キーボード学 </a:t>
            </a:r>
            <a:r>
              <a:rPr sz="1200" spc="-25" dirty="0">
                <a:latin typeface="UD Digi Kyokasho NP-R"/>
                <a:cs typeface="UD Digi Kyokasho NP-R"/>
              </a:rPr>
              <a:t>BM</a:t>
            </a:r>
            <a:endParaRPr sz="1200">
              <a:latin typeface="UD Digi Kyokasho NP-R"/>
              <a:cs typeface="UD Digi Kyokasho NP-R"/>
            </a:endParaRPr>
          </a:p>
          <a:p>
            <a:pPr marL="12700">
              <a:lnSpc>
                <a:spcPts val="1230"/>
              </a:lnSpc>
            </a:pPr>
            <a:r>
              <a:rPr sz="1200" dirty="0">
                <a:latin typeface="UD Digi Kyokasho NP-R"/>
                <a:cs typeface="UD Digi Kyokasho NP-R"/>
              </a:rPr>
              <a:t>音楽の教養学 </a:t>
            </a:r>
            <a:r>
              <a:rPr sz="1200" spc="-20" dirty="0">
                <a:latin typeface="UD Digi Kyokasho NP-R"/>
                <a:cs typeface="UD Digi Kyokasho NP-R"/>
              </a:rPr>
              <a:t>BA/BS</a:t>
            </a:r>
            <a:endParaRPr sz="1200">
              <a:latin typeface="UD Digi Kyokasho NP-R"/>
              <a:cs typeface="UD Digi Kyokasho NP-R"/>
            </a:endParaRPr>
          </a:p>
          <a:p>
            <a:pPr marL="12700" marR="5080">
              <a:lnSpc>
                <a:spcPts val="1300"/>
              </a:lnSpc>
              <a:spcBef>
                <a:spcPts val="95"/>
              </a:spcBef>
            </a:pPr>
            <a:r>
              <a:rPr sz="1200" spc="-10" dirty="0">
                <a:latin typeface="UD Digi Kyokasho NP-R"/>
                <a:cs typeface="UD Digi Kyokasho NP-R"/>
              </a:rPr>
              <a:t>音楽教育- K-</a:t>
            </a:r>
            <a:r>
              <a:rPr sz="1200" dirty="0">
                <a:latin typeface="UD Digi Kyokasho NP-R"/>
                <a:cs typeface="UD Digi Kyokasho NP-R"/>
              </a:rPr>
              <a:t>12</a:t>
            </a:r>
            <a:r>
              <a:rPr sz="1200" spc="-30" dirty="0">
                <a:latin typeface="UD Digi Kyokasho NP-R"/>
                <a:cs typeface="UD Digi Kyokasho NP-R"/>
              </a:rPr>
              <a:t> コーラス </a:t>
            </a:r>
            <a:r>
              <a:rPr sz="1200" spc="-25" dirty="0">
                <a:latin typeface="UD Digi Kyokasho NP-R"/>
                <a:cs typeface="UD Digi Kyokasho NP-R"/>
              </a:rPr>
              <a:t>BM</a:t>
            </a:r>
            <a:r>
              <a:rPr sz="1200" spc="-5" dirty="0">
                <a:latin typeface="UD Digi Kyokasho NP-R"/>
                <a:cs typeface="UD Digi Kyokasho NP-R"/>
              </a:rPr>
              <a:t>音楽教育- </a:t>
            </a:r>
            <a:r>
              <a:rPr sz="1200" spc="-10" dirty="0">
                <a:latin typeface="UD Digi Kyokasho NP-R"/>
                <a:cs typeface="UD Digi Kyokasho NP-R"/>
              </a:rPr>
              <a:t>K-</a:t>
            </a:r>
            <a:r>
              <a:rPr sz="1200" dirty="0">
                <a:latin typeface="UD Digi Kyokasho NP-R"/>
                <a:cs typeface="UD Digi Kyokasho NP-R"/>
              </a:rPr>
              <a:t>12</a:t>
            </a:r>
            <a:r>
              <a:rPr sz="1200" spc="-15" dirty="0">
                <a:latin typeface="UD Digi Kyokasho NP-R"/>
                <a:cs typeface="UD Digi Kyokasho NP-R"/>
              </a:rPr>
              <a:t> 楽器 </a:t>
            </a:r>
            <a:r>
              <a:rPr sz="1200" spc="-25" dirty="0">
                <a:latin typeface="UD Digi Kyokasho NP-R"/>
                <a:cs typeface="UD Digi Kyokasho NP-R"/>
              </a:rPr>
              <a:t>BM</a:t>
            </a:r>
            <a:endParaRPr sz="1200">
              <a:latin typeface="UD Digi Kyokasho NP-R"/>
              <a:cs typeface="UD Digi Kyokasho NP-R"/>
            </a:endParaRPr>
          </a:p>
          <a:p>
            <a:pPr marL="12700">
              <a:lnSpc>
                <a:spcPts val="1270"/>
              </a:lnSpc>
            </a:pPr>
            <a:r>
              <a:rPr sz="1200" dirty="0">
                <a:latin typeface="UD Digi Kyokasho NP-R"/>
                <a:cs typeface="UD Digi Kyokasho NP-R"/>
              </a:rPr>
              <a:t>音楽セラピー </a:t>
            </a:r>
            <a:r>
              <a:rPr sz="1200" spc="-25" dirty="0">
                <a:latin typeface="UD Digi Kyokasho NP-R"/>
                <a:cs typeface="UD Digi Kyokasho NP-R"/>
              </a:rPr>
              <a:t>BM</a:t>
            </a:r>
            <a:endParaRPr sz="1200">
              <a:latin typeface="UD Digi Kyokasho NP-R"/>
              <a:cs typeface="UD Digi Kyokasho NP-R"/>
            </a:endParaRPr>
          </a:p>
        </p:txBody>
      </p:sp>
      <p:sp>
        <p:nvSpPr>
          <p:cNvPr id="8" name="object 8"/>
          <p:cNvSpPr txBox="1"/>
          <p:nvPr/>
        </p:nvSpPr>
        <p:spPr>
          <a:xfrm>
            <a:off x="3073400" y="2736595"/>
            <a:ext cx="22993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P-R"/>
                <a:cs typeface="UD Digi Kyokasho NP-R"/>
              </a:rPr>
              <a:t>ヴォーカル・パフォーマンス </a:t>
            </a:r>
            <a:r>
              <a:rPr sz="1200" spc="-25" dirty="0">
                <a:latin typeface="UD Digi Kyokasho NP-R"/>
                <a:cs typeface="UD Digi Kyokasho NP-R"/>
              </a:rPr>
              <a:t>BM</a:t>
            </a:r>
            <a:endParaRPr sz="1200">
              <a:latin typeface="UD Digi Kyokasho NP-R"/>
              <a:cs typeface="UD Digi Kyokasho NP-R"/>
            </a:endParaRPr>
          </a:p>
        </p:txBody>
      </p:sp>
      <p:sp>
        <p:nvSpPr>
          <p:cNvPr id="9" name="object 9"/>
          <p:cNvSpPr txBox="1"/>
          <p:nvPr/>
        </p:nvSpPr>
        <p:spPr>
          <a:xfrm>
            <a:off x="2559811" y="2901188"/>
            <a:ext cx="2826385" cy="539115"/>
          </a:xfrm>
          <a:prstGeom prst="rect">
            <a:avLst/>
          </a:prstGeom>
        </p:spPr>
        <p:txBody>
          <a:bodyPr vert="horz" wrap="square" lIns="0" tIns="33020" rIns="0" bIns="0" rtlCol="0">
            <a:spAutoFit/>
          </a:bodyPr>
          <a:lstStyle/>
          <a:p>
            <a:pPr marL="12700" marR="5080">
              <a:lnSpc>
                <a:spcPts val="1300"/>
              </a:lnSpc>
              <a:spcBef>
                <a:spcPts val="260"/>
              </a:spcBef>
            </a:pPr>
            <a:r>
              <a:rPr sz="1200" spc="-5" dirty="0">
                <a:latin typeface="UD Digi Kyokasho NP-R"/>
                <a:cs typeface="UD Digi Kyokasho NP-R"/>
              </a:rPr>
              <a:t>ナショナル・セキュリティーズ研究：</a:t>
            </a:r>
            <a:r>
              <a:rPr sz="1200" spc="-25" dirty="0">
                <a:latin typeface="UD Digi Kyokasho NP-R"/>
                <a:cs typeface="UD Digi Kyokasho NP-R"/>
              </a:rPr>
              <a:t>BS</a:t>
            </a:r>
            <a:r>
              <a:rPr sz="1200" spc="-5" dirty="0">
                <a:latin typeface="UD Digi Kyokasho NP-R"/>
                <a:cs typeface="UD Digi Kyokasho NP-R"/>
              </a:rPr>
              <a:t>看護学：</a:t>
            </a:r>
            <a:r>
              <a:rPr sz="1200" spc="-20" dirty="0">
                <a:latin typeface="UD Digi Kyokasho NP-R"/>
                <a:cs typeface="UD Digi Kyokasho NP-R"/>
              </a:rPr>
              <a:t>BSN</a:t>
            </a:r>
            <a:endParaRPr sz="1200">
              <a:latin typeface="UD Digi Kyokasho NP-R"/>
              <a:cs typeface="UD Digi Kyokasho NP-R"/>
            </a:endParaRPr>
          </a:p>
          <a:p>
            <a:pPr marL="12700">
              <a:lnSpc>
                <a:spcPts val="1285"/>
              </a:lnSpc>
            </a:pPr>
            <a:r>
              <a:rPr sz="1200" spc="-5" dirty="0">
                <a:latin typeface="UD Digi Kyokasho NP-R"/>
                <a:cs typeface="UD Digi Kyokasho NP-R"/>
              </a:rPr>
              <a:t>哲学・宗教学：</a:t>
            </a:r>
            <a:r>
              <a:rPr sz="1200" spc="-10" dirty="0">
                <a:latin typeface="UD Digi Kyokasho NP-R"/>
                <a:cs typeface="UD Digi Kyokasho NP-R"/>
              </a:rPr>
              <a:t>BA/BS</a:t>
            </a:r>
            <a:endParaRPr sz="1200">
              <a:latin typeface="UD Digi Kyokasho NP-R"/>
              <a:cs typeface="UD Digi Kyokasho NP-R"/>
            </a:endParaRPr>
          </a:p>
        </p:txBody>
      </p:sp>
      <p:sp>
        <p:nvSpPr>
          <p:cNvPr id="10" name="object 10"/>
          <p:cNvSpPr txBox="1"/>
          <p:nvPr/>
        </p:nvSpPr>
        <p:spPr>
          <a:xfrm>
            <a:off x="2559811" y="3396488"/>
            <a:ext cx="1910714" cy="703580"/>
          </a:xfrm>
          <a:prstGeom prst="rect">
            <a:avLst/>
          </a:prstGeom>
        </p:spPr>
        <p:txBody>
          <a:bodyPr vert="horz" wrap="square" lIns="0" tIns="33020" rIns="0" bIns="0" rtlCol="0">
            <a:spAutoFit/>
          </a:bodyPr>
          <a:lstStyle/>
          <a:p>
            <a:pPr marL="525780" marR="5080">
              <a:lnSpc>
                <a:spcPts val="1300"/>
              </a:lnSpc>
              <a:spcBef>
                <a:spcPts val="260"/>
              </a:spcBef>
            </a:pPr>
            <a:r>
              <a:rPr sz="1200" spc="-10" dirty="0">
                <a:latin typeface="UD Digi Kyokasho NP-R"/>
                <a:cs typeface="UD Digi Kyokasho NP-R"/>
              </a:rPr>
              <a:t>倫理・法・政治理論</a:t>
            </a:r>
            <a:r>
              <a:rPr sz="1200" spc="-25" dirty="0">
                <a:latin typeface="UD Digi Kyokasho NP-R"/>
                <a:cs typeface="UD Digi Kyokasho NP-R"/>
              </a:rPr>
              <a:t>哲学</a:t>
            </a:r>
            <a:endParaRPr sz="1200">
              <a:latin typeface="UD Digi Kyokasho NP-R"/>
              <a:cs typeface="UD Digi Kyokasho NP-R"/>
            </a:endParaRPr>
          </a:p>
          <a:p>
            <a:pPr marL="12700" marR="919480" indent="513080">
              <a:lnSpc>
                <a:spcPts val="1300"/>
              </a:lnSpc>
              <a:spcBef>
                <a:spcPts val="5"/>
              </a:spcBef>
            </a:pPr>
            <a:r>
              <a:rPr sz="1200" spc="-20" dirty="0">
                <a:latin typeface="UD Digi Kyokasho NP-R"/>
                <a:cs typeface="UD Digi Kyokasho NP-R"/>
              </a:rPr>
              <a:t>宗教学</a:t>
            </a:r>
            <a:r>
              <a:rPr sz="1200" spc="-10" dirty="0">
                <a:latin typeface="UD Digi Kyokasho NP-R"/>
                <a:cs typeface="UD Digi Kyokasho NP-R"/>
              </a:rPr>
              <a:t>物理学：</a:t>
            </a:r>
            <a:r>
              <a:rPr sz="1200" spc="-25" dirty="0">
                <a:latin typeface="UD Digi Kyokasho NP-R"/>
                <a:cs typeface="UD Digi Kyokasho NP-R"/>
              </a:rPr>
              <a:t>BS</a:t>
            </a:r>
            <a:endParaRPr sz="1200">
              <a:latin typeface="UD Digi Kyokasho NP-R"/>
              <a:cs typeface="UD Digi Kyokasho NP-R"/>
            </a:endParaRPr>
          </a:p>
        </p:txBody>
      </p:sp>
      <p:sp>
        <p:nvSpPr>
          <p:cNvPr id="11" name="object 11"/>
          <p:cNvSpPr txBox="1"/>
          <p:nvPr/>
        </p:nvSpPr>
        <p:spPr>
          <a:xfrm>
            <a:off x="2559811" y="4056379"/>
            <a:ext cx="3575685" cy="374650"/>
          </a:xfrm>
          <a:prstGeom prst="rect">
            <a:avLst/>
          </a:prstGeom>
        </p:spPr>
        <p:txBody>
          <a:bodyPr vert="horz" wrap="square" lIns="0" tIns="12700" rIns="0" bIns="0" rtlCol="0">
            <a:spAutoFit/>
          </a:bodyPr>
          <a:lstStyle/>
          <a:p>
            <a:pPr marL="12700">
              <a:lnSpc>
                <a:spcPts val="1375"/>
              </a:lnSpc>
              <a:spcBef>
                <a:spcPts val="100"/>
              </a:spcBef>
            </a:pPr>
            <a:r>
              <a:rPr sz="1200" spc="-5" dirty="0">
                <a:latin typeface="UD Digi Kyokasho NP-R"/>
                <a:cs typeface="UD Digi Kyokasho NP-R"/>
              </a:rPr>
              <a:t>政治学：</a:t>
            </a:r>
            <a:r>
              <a:rPr sz="1200" spc="-10" dirty="0">
                <a:latin typeface="UD Digi Kyokasho NP-R"/>
                <a:cs typeface="UD Digi Kyokasho NP-R"/>
              </a:rPr>
              <a:t>BA/BS</a:t>
            </a:r>
            <a:endParaRPr sz="1200">
              <a:latin typeface="UD Digi Kyokasho NP-R"/>
              <a:cs typeface="UD Digi Kyokasho NP-R"/>
            </a:endParaRPr>
          </a:p>
          <a:p>
            <a:pPr marL="12700">
              <a:lnSpc>
                <a:spcPts val="1375"/>
              </a:lnSpc>
            </a:pPr>
            <a:r>
              <a:rPr sz="1200" spc="-5" dirty="0">
                <a:latin typeface="UD Digi Kyokasho NP-R"/>
                <a:cs typeface="UD Digi Kyokasho NP-R"/>
              </a:rPr>
              <a:t>プロフェッショナル・コミュニケーション：</a:t>
            </a:r>
            <a:r>
              <a:rPr sz="1200" spc="-10" dirty="0">
                <a:latin typeface="UD Digi Kyokasho NP-R"/>
                <a:cs typeface="UD Digi Kyokasho NP-R"/>
              </a:rPr>
              <a:t>BA/BS</a:t>
            </a:r>
            <a:endParaRPr sz="1200">
              <a:latin typeface="UD Digi Kyokasho NP-R"/>
              <a:cs typeface="UD Digi Kyokasho NP-R"/>
            </a:endParaRPr>
          </a:p>
        </p:txBody>
      </p:sp>
      <p:sp>
        <p:nvSpPr>
          <p:cNvPr id="12" name="object 12"/>
          <p:cNvSpPr txBox="1"/>
          <p:nvPr/>
        </p:nvSpPr>
        <p:spPr>
          <a:xfrm>
            <a:off x="3073400" y="4387088"/>
            <a:ext cx="1701800" cy="539115"/>
          </a:xfrm>
          <a:prstGeom prst="rect">
            <a:avLst/>
          </a:prstGeom>
        </p:spPr>
        <p:txBody>
          <a:bodyPr vert="horz" wrap="square" lIns="0" tIns="12700" rIns="0" bIns="0" rtlCol="0">
            <a:spAutoFit/>
          </a:bodyPr>
          <a:lstStyle/>
          <a:p>
            <a:pPr marL="12700">
              <a:lnSpc>
                <a:spcPts val="1370"/>
              </a:lnSpc>
              <a:spcBef>
                <a:spcPts val="100"/>
              </a:spcBef>
            </a:pPr>
            <a:r>
              <a:rPr sz="1200" spc="-10" dirty="0">
                <a:latin typeface="UD Digi Kyokasho NP-R"/>
                <a:cs typeface="UD Digi Kyokasho NP-R"/>
              </a:rPr>
              <a:t>放送メディア</a:t>
            </a:r>
            <a:endParaRPr sz="1200">
              <a:latin typeface="UD Digi Kyokasho NP-R"/>
              <a:cs typeface="UD Digi Kyokasho NP-R"/>
            </a:endParaRPr>
          </a:p>
          <a:p>
            <a:pPr marL="12700" marR="5080">
              <a:lnSpc>
                <a:spcPts val="1310"/>
              </a:lnSpc>
              <a:spcBef>
                <a:spcPts val="80"/>
              </a:spcBef>
            </a:pPr>
            <a:r>
              <a:rPr sz="1200" spc="-5" dirty="0">
                <a:latin typeface="UD Digi Kyokasho NP-R"/>
                <a:cs typeface="UD Digi Kyokasho NP-R"/>
              </a:rPr>
              <a:t>企業コミュニケーション情報スペシャリスト学</a:t>
            </a:r>
            <a:endParaRPr sz="1200">
              <a:latin typeface="UD Digi Kyokasho NP-R"/>
              <a:cs typeface="UD Digi Kyokasho NP-R"/>
            </a:endParaRPr>
          </a:p>
        </p:txBody>
      </p:sp>
      <p:sp>
        <p:nvSpPr>
          <p:cNvPr id="13" name="object 13"/>
          <p:cNvSpPr txBox="1"/>
          <p:nvPr/>
        </p:nvSpPr>
        <p:spPr>
          <a:xfrm>
            <a:off x="3073400" y="4882388"/>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P-R"/>
                <a:cs typeface="UD Digi Kyokasho NP-R"/>
              </a:rPr>
              <a:t>広報学</a:t>
            </a:r>
            <a:endParaRPr sz="1200">
              <a:latin typeface="UD Digi Kyokasho NP-R"/>
              <a:cs typeface="UD Digi Kyokasho NP-R"/>
            </a:endParaRPr>
          </a:p>
        </p:txBody>
      </p:sp>
      <p:sp>
        <p:nvSpPr>
          <p:cNvPr id="14" name="object 14"/>
          <p:cNvSpPr txBox="1"/>
          <p:nvPr/>
        </p:nvSpPr>
        <p:spPr>
          <a:xfrm>
            <a:off x="2559811" y="5046979"/>
            <a:ext cx="26250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プロフェッショナル・サービス：</a:t>
            </a:r>
            <a:r>
              <a:rPr sz="1200" spc="-20" dirty="0">
                <a:latin typeface="UD Digi Kyokasho NP-R"/>
                <a:cs typeface="UD Digi Kyokasho NP-R"/>
              </a:rPr>
              <a:t>AAS</a:t>
            </a:r>
            <a:endParaRPr sz="1200">
              <a:latin typeface="UD Digi Kyokasho NP-R"/>
              <a:cs typeface="UD Digi Kyokasho NP-R"/>
            </a:endParaRPr>
          </a:p>
        </p:txBody>
      </p:sp>
      <p:sp>
        <p:nvSpPr>
          <p:cNvPr id="15" name="object 15"/>
          <p:cNvSpPr txBox="1"/>
          <p:nvPr/>
        </p:nvSpPr>
        <p:spPr>
          <a:xfrm>
            <a:off x="2559811" y="5213096"/>
            <a:ext cx="2063114" cy="703580"/>
          </a:xfrm>
          <a:prstGeom prst="rect">
            <a:avLst/>
          </a:prstGeom>
        </p:spPr>
        <p:txBody>
          <a:bodyPr vert="horz" wrap="square" lIns="0" tIns="12700" rIns="0" bIns="0" rtlCol="0">
            <a:spAutoFit/>
          </a:bodyPr>
          <a:lstStyle/>
          <a:p>
            <a:pPr marL="525780">
              <a:lnSpc>
                <a:spcPts val="1370"/>
              </a:lnSpc>
              <a:spcBef>
                <a:spcPts val="100"/>
              </a:spcBef>
            </a:pPr>
            <a:r>
              <a:rPr sz="1200" spc="-25" dirty="0">
                <a:latin typeface="UD Digi Kyokasho NP-R"/>
                <a:cs typeface="UD Digi Kyokasho NP-R"/>
              </a:rPr>
              <a:t>料理</a:t>
            </a:r>
            <a:endParaRPr sz="1200">
              <a:latin typeface="UD Digi Kyokasho NP-R"/>
              <a:cs typeface="UD Digi Kyokasho NP-R"/>
            </a:endParaRPr>
          </a:p>
          <a:p>
            <a:pPr marL="12700" marR="5080" indent="513080">
              <a:lnSpc>
                <a:spcPts val="1300"/>
              </a:lnSpc>
              <a:spcBef>
                <a:spcPts val="85"/>
              </a:spcBef>
            </a:pPr>
            <a:r>
              <a:rPr sz="1200" spc="-5" dirty="0">
                <a:latin typeface="UD Digi Kyokasho NP-R"/>
                <a:cs typeface="UD Digi Kyokasho NP-R"/>
              </a:rPr>
              <a:t>レクリエーション経営</a:t>
            </a:r>
            <a:r>
              <a:rPr sz="1200" spc="-10" dirty="0">
                <a:latin typeface="UD Digi Kyokasho NP-R"/>
                <a:cs typeface="UD Digi Kyokasho NP-R"/>
              </a:rPr>
              <a:t>心理学：</a:t>
            </a:r>
            <a:r>
              <a:rPr sz="1200" spc="-25" dirty="0">
                <a:latin typeface="UD Digi Kyokasho NP-R"/>
                <a:cs typeface="UD Digi Kyokasho NP-R"/>
              </a:rPr>
              <a:t>BS</a:t>
            </a:r>
            <a:endParaRPr sz="1200">
              <a:latin typeface="UD Digi Kyokasho NP-R"/>
              <a:cs typeface="UD Digi Kyokasho NP-R"/>
            </a:endParaRPr>
          </a:p>
          <a:p>
            <a:pPr marL="12700">
              <a:lnSpc>
                <a:spcPts val="1285"/>
              </a:lnSpc>
            </a:pPr>
            <a:r>
              <a:rPr sz="1200" spc="-5" dirty="0">
                <a:latin typeface="UD Digi Kyokasho NP-R"/>
                <a:cs typeface="UD Digi Kyokasho NP-R"/>
              </a:rPr>
              <a:t>公共経営：</a:t>
            </a:r>
            <a:r>
              <a:rPr sz="1200" spc="-25" dirty="0">
                <a:latin typeface="UD Digi Kyokasho NP-R"/>
                <a:cs typeface="UD Digi Kyokasho NP-R"/>
              </a:rPr>
              <a:t>BS</a:t>
            </a:r>
            <a:endParaRPr sz="1200">
              <a:latin typeface="UD Digi Kyokasho NP-R"/>
              <a:cs typeface="UD Digi Kyokasho NP-R"/>
            </a:endParaRPr>
          </a:p>
        </p:txBody>
      </p:sp>
      <p:sp>
        <p:nvSpPr>
          <p:cNvPr id="16" name="object 16"/>
          <p:cNvSpPr txBox="1"/>
          <p:nvPr/>
        </p:nvSpPr>
        <p:spPr>
          <a:xfrm>
            <a:off x="2559811" y="5872988"/>
            <a:ext cx="11499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放射線医学：</a:t>
            </a:r>
            <a:r>
              <a:rPr sz="1200" spc="-25" dirty="0">
                <a:latin typeface="UD Digi Kyokasho NP-R"/>
                <a:cs typeface="UD Digi Kyokasho NP-R"/>
              </a:rPr>
              <a:t>BS</a:t>
            </a:r>
            <a:endParaRPr sz="1200">
              <a:latin typeface="UD Digi Kyokasho NP-R"/>
              <a:cs typeface="UD Digi Kyokasho NP-R"/>
            </a:endParaRPr>
          </a:p>
        </p:txBody>
      </p:sp>
      <p:sp>
        <p:nvSpPr>
          <p:cNvPr id="17" name="object 17"/>
          <p:cNvSpPr txBox="1"/>
          <p:nvPr/>
        </p:nvSpPr>
        <p:spPr>
          <a:xfrm>
            <a:off x="3073400" y="6037579"/>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P-R"/>
                <a:cs typeface="UD Digi Kyokasho NP-R"/>
              </a:rPr>
              <a:t>核医学</a:t>
            </a:r>
            <a:endParaRPr sz="1200">
              <a:latin typeface="UD Digi Kyokasho NP-R"/>
              <a:cs typeface="UD Digi Kyokasho NP-R"/>
            </a:endParaRPr>
          </a:p>
        </p:txBody>
      </p:sp>
      <p:sp>
        <p:nvSpPr>
          <p:cNvPr id="18" name="object 18"/>
          <p:cNvSpPr txBox="1"/>
          <p:nvPr/>
        </p:nvSpPr>
        <p:spPr>
          <a:xfrm>
            <a:off x="3073400" y="6368288"/>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P-R"/>
                <a:cs typeface="UD Digi Kyokasho NP-R"/>
              </a:rPr>
              <a:t>放射線学</a:t>
            </a:r>
            <a:endParaRPr sz="1200">
              <a:latin typeface="UD Digi Kyokasho NP-R"/>
              <a:cs typeface="UD Digi Kyokasho NP-R"/>
            </a:endParaRPr>
          </a:p>
        </p:txBody>
      </p:sp>
      <p:sp>
        <p:nvSpPr>
          <p:cNvPr id="19" name="object 19"/>
          <p:cNvSpPr txBox="1"/>
          <p:nvPr/>
        </p:nvSpPr>
        <p:spPr>
          <a:xfrm>
            <a:off x="2559811" y="6532880"/>
            <a:ext cx="11499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P-R"/>
                <a:cs typeface="UD Digi Kyokasho NP-R"/>
              </a:rPr>
              <a:t>社会福祉学：</a:t>
            </a:r>
            <a:r>
              <a:rPr sz="1200" spc="-25" dirty="0">
                <a:latin typeface="UD Digi Kyokasho NP-R"/>
                <a:cs typeface="UD Digi Kyokasho NP-R"/>
              </a:rPr>
              <a:t>BS</a:t>
            </a:r>
            <a:endParaRPr sz="1200">
              <a:latin typeface="UD Digi Kyokasho NP-R"/>
              <a:cs typeface="UD Digi Kyokasho NP-R"/>
            </a:endParaRPr>
          </a:p>
        </p:txBody>
      </p:sp>
      <p:sp>
        <p:nvSpPr>
          <p:cNvPr id="20" name="object 20"/>
          <p:cNvSpPr txBox="1"/>
          <p:nvPr/>
        </p:nvSpPr>
        <p:spPr>
          <a:xfrm>
            <a:off x="2559811" y="6698995"/>
            <a:ext cx="2639060" cy="1033144"/>
          </a:xfrm>
          <a:prstGeom prst="rect">
            <a:avLst/>
          </a:prstGeom>
        </p:spPr>
        <p:txBody>
          <a:bodyPr vert="horz" wrap="square" lIns="0" tIns="33020" rIns="0" bIns="0" rtlCol="0">
            <a:spAutoFit/>
          </a:bodyPr>
          <a:lstStyle/>
          <a:p>
            <a:pPr marL="12700" marR="884555">
              <a:lnSpc>
                <a:spcPts val="1300"/>
              </a:lnSpc>
              <a:spcBef>
                <a:spcPts val="260"/>
              </a:spcBef>
            </a:pPr>
            <a:r>
              <a:rPr sz="1200" spc="-5" dirty="0">
                <a:latin typeface="UD Digi Kyokasho NP-R"/>
                <a:cs typeface="UD Digi Kyokasho NP-R"/>
              </a:rPr>
              <a:t>社会学・地域開発学：</a:t>
            </a:r>
            <a:r>
              <a:rPr sz="1200" spc="-25" dirty="0">
                <a:latin typeface="UD Digi Kyokasho NP-R"/>
                <a:cs typeface="UD Digi Kyokasho NP-R"/>
              </a:rPr>
              <a:t>BS</a:t>
            </a:r>
            <a:r>
              <a:rPr sz="1200" spc="-5" dirty="0">
                <a:latin typeface="UD Digi Kyokasho NP-R"/>
                <a:cs typeface="UD Digi Kyokasho NP-R"/>
              </a:rPr>
              <a:t>特別教育：</a:t>
            </a:r>
            <a:r>
              <a:rPr sz="1200" spc="-10" dirty="0">
                <a:latin typeface="UD Digi Kyokasho NP-R"/>
                <a:cs typeface="UD Digi Kyokasho NP-R"/>
              </a:rPr>
              <a:t>BA/BS</a:t>
            </a:r>
            <a:endParaRPr sz="1200">
              <a:latin typeface="UD Digi Kyokasho NP-R"/>
              <a:cs typeface="UD Digi Kyokasho NP-R"/>
            </a:endParaRPr>
          </a:p>
          <a:p>
            <a:pPr marL="525780">
              <a:lnSpc>
                <a:spcPts val="1205"/>
              </a:lnSpc>
            </a:pPr>
            <a:r>
              <a:rPr sz="1200" spc="-10" dirty="0">
                <a:latin typeface="UD Digi Kyokasho NP-R"/>
                <a:cs typeface="UD Digi Kyokasho NP-R"/>
              </a:rPr>
              <a:t>6-</a:t>
            </a:r>
            <a:r>
              <a:rPr sz="1200" dirty="0">
                <a:latin typeface="UD Digi Kyokasho NP-R"/>
                <a:cs typeface="UD Digi Kyokasho NP-R"/>
              </a:rPr>
              <a:t>12</a:t>
            </a:r>
            <a:r>
              <a:rPr sz="1200" spc="-20" dirty="0">
                <a:latin typeface="UD Digi Kyokasho NP-R"/>
                <a:cs typeface="UD Digi Kyokasho NP-R"/>
              </a:rPr>
              <a:t> インターベンショニスト</a:t>
            </a:r>
            <a:endParaRPr sz="1200">
              <a:latin typeface="UD Digi Kyokasho NP-R"/>
              <a:cs typeface="UD Digi Kyokasho NP-R"/>
            </a:endParaRPr>
          </a:p>
          <a:p>
            <a:pPr marL="525780">
              <a:lnSpc>
                <a:spcPts val="1300"/>
              </a:lnSpc>
            </a:pPr>
            <a:r>
              <a:rPr sz="1200" spc="-10" dirty="0">
                <a:latin typeface="UD Digi Kyokasho NP-R"/>
                <a:cs typeface="UD Digi Kyokasho NP-R"/>
              </a:rPr>
              <a:t>K-</a:t>
            </a:r>
            <a:r>
              <a:rPr sz="1200" dirty="0">
                <a:latin typeface="UD Digi Kyokasho NP-R"/>
                <a:cs typeface="UD Digi Kyokasho NP-R"/>
              </a:rPr>
              <a:t>12</a:t>
            </a:r>
            <a:r>
              <a:rPr sz="1200" spc="-40" dirty="0">
                <a:latin typeface="UD Digi Kyokasho NP-R"/>
                <a:cs typeface="UD Digi Kyokasho NP-R"/>
              </a:rPr>
              <a:t> 総合</a:t>
            </a:r>
            <a:endParaRPr sz="1200">
              <a:latin typeface="UD Digi Kyokasho NP-R"/>
              <a:cs typeface="UD Digi Kyokasho NP-R"/>
            </a:endParaRPr>
          </a:p>
          <a:p>
            <a:pPr marL="12700" marR="102235" indent="513080">
              <a:lnSpc>
                <a:spcPts val="1300"/>
              </a:lnSpc>
              <a:spcBef>
                <a:spcPts val="85"/>
              </a:spcBef>
            </a:pPr>
            <a:r>
              <a:rPr sz="1200" spc="-10" dirty="0">
                <a:latin typeface="UD Digi Kyokasho NP-R"/>
                <a:cs typeface="UD Digi Kyokasho NP-R"/>
              </a:rPr>
              <a:t>K-</a:t>
            </a:r>
            <a:r>
              <a:rPr sz="1200" dirty="0">
                <a:latin typeface="UD Digi Kyokasho NP-R"/>
                <a:cs typeface="UD Digi Kyokasho NP-R"/>
              </a:rPr>
              <a:t>8</a:t>
            </a:r>
            <a:r>
              <a:rPr sz="1200" spc="-30" dirty="0">
                <a:latin typeface="UD Digi Kyokasho NP-R"/>
                <a:cs typeface="UD Digi Kyokasho NP-R"/>
              </a:rPr>
              <a:t> インターベンショニスト</a:t>
            </a:r>
            <a:r>
              <a:rPr sz="1200" spc="-10" dirty="0">
                <a:latin typeface="UD Digi Kyokasho NP-R"/>
                <a:cs typeface="UD Digi Kyokasho NP-R"/>
              </a:rPr>
              <a:t>シアター・アーツ：</a:t>
            </a:r>
            <a:endParaRPr sz="1200">
              <a:latin typeface="UD Digi Kyokasho NP-R"/>
              <a:cs typeface="UD Digi Kyokasho NP-R"/>
            </a:endParaRPr>
          </a:p>
        </p:txBody>
      </p:sp>
      <p:sp>
        <p:nvSpPr>
          <p:cNvPr id="21" name="object 21"/>
          <p:cNvSpPr txBox="1"/>
          <p:nvPr/>
        </p:nvSpPr>
        <p:spPr>
          <a:xfrm>
            <a:off x="3073400" y="7689595"/>
            <a:ext cx="1601470" cy="1033144"/>
          </a:xfrm>
          <a:prstGeom prst="rect">
            <a:avLst/>
          </a:prstGeom>
        </p:spPr>
        <p:txBody>
          <a:bodyPr vert="horz" wrap="square" lIns="0" tIns="12700" rIns="0" bIns="0" rtlCol="0">
            <a:spAutoFit/>
          </a:bodyPr>
          <a:lstStyle/>
          <a:p>
            <a:pPr marL="12700">
              <a:lnSpc>
                <a:spcPts val="1370"/>
              </a:lnSpc>
              <a:spcBef>
                <a:spcPts val="100"/>
              </a:spcBef>
            </a:pPr>
            <a:r>
              <a:rPr sz="1200" dirty="0">
                <a:latin typeface="UD Digi Kyokasho NP-R"/>
                <a:cs typeface="UD Digi Kyokasho NP-R"/>
              </a:rPr>
              <a:t>演技 </a:t>
            </a:r>
            <a:r>
              <a:rPr sz="1200" spc="-25" dirty="0">
                <a:latin typeface="UD Digi Kyokasho NP-R"/>
                <a:cs typeface="UD Digi Kyokasho NP-R"/>
              </a:rPr>
              <a:t>BFA</a:t>
            </a:r>
            <a:endParaRPr sz="1200">
              <a:latin typeface="UD Digi Kyokasho NP-R"/>
              <a:cs typeface="UD Digi Kyokasho NP-R"/>
            </a:endParaRPr>
          </a:p>
          <a:p>
            <a:pPr marL="12700" marR="309880">
              <a:lnSpc>
                <a:spcPts val="1300"/>
              </a:lnSpc>
              <a:spcBef>
                <a:spcPts val="85"/>
              </a:spcBef>
            </a:pPr>
            <a:r>
              <a:rPr sz="1200" dirty="0">
                <a:latin typeface="UD Digi Kyokasho NP-R"/>
                <a:cs typeface="UD Digi Kyokasho NP-R"/>
              </a:rPr>
              <a:t>ダンス </a:t>
            </a:r>
            <a:r>
              <a:rPr sz="1200" spc="-10" dirty="0">
                <a:latin typeface="UD Digi Kyokasho NP-R"/>
                <a:cs typeface="UD Digi Kyokasho NP-R"/>
              </a:rPr>
              <a:t>BA/BFA</a:t>
            </a:r>
            <a:r>
              <a:rPr sz="1200" spc="500" dirty="0">
                <a:latin typeface="UD Digi Kyokasho NP-R"/>
                <a:cs typeface="UD Digi Kyokasho NP-R"/>
              </a:rPr>
              <a:t> </a:t>
            </a:r>
            <a:r>
              <a:rPr sz="1200" dirty="0">
                <a:latin typeface="UD Digi Kyokasho NP-R"/>
                <a:cs typeface="UD Digi Kyokasho NP-R"/>
              </a:rPr>
              <a:t>舞台デザイン </a:t>
            </a:r>
            <a:r>
              <a:rPr sz="1200" spc="-25" dirty="0">
                <a:latin typeface="UD Digi Kyokasho NP-R"/>
                <a:cs typeface="UD Digi Kyokasho NP-R"/>
              </a:rPr>
              <a:t>BFA</a:t>
            </a:r>
            <a:endParaRPr sz="1200">
              <a:latin typeface="UD Digi Kyokasho NP-R"/>
              <a:cs typeface="UD Digi Kyokasho NP-R"/>
            </a:endParaRPr>
          </a:p>
          <a:p>
            <a:pPr marL="12700" marR="5080">
              <a:lnSpc>
                <a:spcPts val="1300"/>
              </a:lnSpc>
              <a:spcBef>
                <a:spcPts val="5"/>
              </a:spcBef>
            </a:pPr>
            <a:r>
              <a:rPr sz="1200" spc="-15" dirty="0">
                <a:latin typeface="UD Digi Kyokasho NP-R"/>
                <a:cs typeface="UD Digi Kyokasho NP-R"/>
              </a:rPr>
              <a:t>ミュージカル劇場 </a:t>
            </a:r>
            <a:r>
              <a:rPr sz="1200" spc="-25" dirty="0">
                <a:latin typeface="UD Digi Kyokasho NP-R"/>
                <a:cs typeface="UD Digi Kyokasho NP-R"/>
              </a:rPr>
              <a:t>BFA</a:t>
            </a:r>
            <a:r>
              <a:rPr sz="1200" dirty="0">
                <a:latin typeface="UD Digi Kyokasho NP-R"/>
                <a:cs typeface="UD Digi Kyokasho NP-R"/>
              </a:rPr>
              <a:t>舞台監督 </a:t>
            </a:r>
            <a:r>
              <a:rPr sz="1200" spc="-25" dirty="0">
                <a:latin typeface="UD Digi Kyokasho NP-R"/>
                <a:cs typeface="UD Digi Kyokasho NP-R"/>
              </a:rPr>
              <a:t>BFA</a:t>
            </a:r>
            <a:endParaRPr sz="1200">
              <a:latin typeface="UD Digi Kyokasho NP-R"/>
              <a:cs typeface="UD Digi Kyokasho NP-R"/>
            </a:endParaRPr>
          </a:p>
          <a:p>
            <a:pPr marL="12700">
              <a:lnSpc>
                <a:spcPts val="1270"/>
              </a:lnSpc>
            </a:pPr>
            <a:r>
              <a:rPr sz="1200" dirty="0">
                <a:latin typeface="UD Digi Kyokasho NP-R"/>
                <a:cs typeface="UD Digi Kyokasho NP-R"/>
              </a:rPr>
              <a:t>劇場 </a:t>
            </a:r>
            <a:r>
              <a:rPr sz="1200" spc="-25" dirty="0">
                <a:latin typeface="UD Digi Kyokasho NP-R"/>
                <a:cs typeface="UD Digi Kyokasho NP-R"/>
              </a:rPr>
              <a:t>BA</a:t>
            </a:r>
            <a:endParaRPr sz="1200">
              <a:latin typeface="UD Digi Kyokasho NP-R"/>
              <a:cs typeface="UD Digi Kyokasho NP-R"/>
            </a:endParaRPr>
          </a:p>
        </p:txBody>
      </p:sp>
      <p:sp>
        <p:nvSpPr>
          <p:cNvPr id="22" name="object 22"/>
          <p:cNvSpPr txBox="1"/>
          <p:nvPr/>
        </p:nvSpPr>
        <p:spPr>
          <a:xfrm>
            <a:off x="551180" y="592327"/>
            <a:ext cx="192722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Medical</a:t>
            </a:r>
            <a:r>
              <a:rPr sz="1100" spc="-45" dirty="0">
                <a:latin typeface="UD Digi Kyokasho NP-R"/>
                <a:cs typeface="UD Digi Kyokasho NP-R"/>
              </a:rPr>
              <a:t> </a:t>
            </a:r>
            <a:r>
              <a:rPr sz="1100" dirty="0">
                <a:latin typeface="UD Digi Kyokasho NP-R"/>
                <a:cs typeface="UD Digi Kyokasho NP-R"/>
              </a:rPr>
              <a:t>Laboratory</a:t>
            </a:r>
            <a:r>
              <a:rPr sz="1100" spc="-25"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23" name="object 23"/>
          <p:cNvSpPr txBox="1"/>
          <p:nvPr/>
        </p:nvSpPr>
        <p:spPr>
          <a:xfrm>
            <a:off x="3987800" y="738632"/>
            <a:ext cx="1847214" cy="356870"/>
          </a:xfrm>
          <a:prstGeom prst="rect">
            <a:avLst/>
          </a:prstGeom>
        </p:spPr>
        <p:txBody>
          <a:bodyPr vert="horz" wrap="square" lIns="0" tIns="22860" rIns="0" bIns="0" rtlCol="0">
            <a:spAutoFit/>
          </a:bodyPr>
          <a:lstStyle/>
          <a:p>
            <a:pPr marL="12700" marR="5080">
              <a:lnSpc>
                <a:spcPts val="1280"/>
              </a:lnSpc>
              <a:spcBef>
                <a:spcPts val="180"/>
              </a:spcBef>
            </a:pPr>
            <a:r>
              <a:rPr sz="1100" dirty="0">
                <a:latin typeface="UD Digi Kyokasho NP-R"/>
                <a:cs typeface="UD Digi Kyokasho NP-R"/>
              </a:rPr>
              <a:t>biomedical</a:t>
            </a:r>
            <a:r>
              <a:rPr sz="1100" spc="-70" dirty="0">
                <a:latin typeface="UD Digi Kyokasho NP-R"/>
                <a:cs typeface="UD Digi Kyokasho NP-R"/>
              </a:rPr>
              <a:t> </a:t>
            </a:r>
            <a:r>
              <a:rPr sz="1100" spc="-10" dirty="0">
                <a:latin typeface="UD Digi Kyokasho NP-R"/>
                <a:cs typeface="UD Digi Kyokasho NP-R"/>
              </a:rPr>
              <a:t>science</a:t>
            </a:r>
            <a:r>
              <a:rPr sz="1100" spc="500" dirty="0">
                <a:latin typeface="UD Digi Kyokasho NP-R"/>
                <a:cs typeface="UD Digi Kyokasho NP-R"/>
              </a:rPr>
              <a:t> </a:t>
            </a:r>
            <a:r>
              <a:rPr sz="1100" dirty="0">
                <a:latin typeface="UD Digi Kyokasho NP-R"/>
                <a:cs typeface="UD Digi Kyokasho NP-R"/>
              </a:rPr>
              <a:t>medical</a:t>
            </a:r>
            <a:r>
              <a:rPr sz="1100" spc="-45" dirty="0">
                <a:latin typeface="UD Digi Kyokasho NP-R"/>
                <a:cs typeface="UD Digi Kyokasho NP-R"/>
              </a:rPr>
              <a:t> </a:t>
            </a:r>
            <a:r>
              <a:rPr sz="1100" dirty="0">
                <a:latin typeface="UD Digi Kyokasho NP-R"/>
                <a:cs typeface="UD Digi Kyokasho NP-R"/>
              </a:rPr>
              <a:t>laboratory</a:t>
            </a:r>
            <a:r>
              <a:rPr sz="1100" spc="-40"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24" name="object 24"/>
          <p:cNvSpPr txBox="1"/>
          <p:nvPr/>
        </p:nvSpPr>
        <p:spPr>
          <a:xfrm>
            <a:off x="6417055" y="1086103"/>
            <a:ext cx="86106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MLT</a:t>
            </a:r>
            <a:r>
              <a:rPr sz="1100" spc="-10" dirty="0">
                <a:latin typeface="UD Digi Kyokasho NP-R"/>
                <a:cs typeface="UD Digi Kyokasho NP-R"/>
              </a:rPr>
              <a:t> </a:t>
            </a:r>
            <a:r>
              <a:rPr sz="1100" dirty="0">
                <a:latin typeface="UD Digi Kyokasho NP-R"/>
                <a:cs typeface="UD Digi Kyokasho NP-R"/>
              </a:rPr>
              <a:t>to </a:t>
            </a:r>
            <a:r>
              <a:rPr sz="1100" spc="-25" dirty="0">
                <a:latin typeface="UD Digi Kyokasho NP-R"/>
                <a:cs typeface="UD Digi Kyokasho NP-R"/>
              </a:rPr>
              <a:t>MLS</a:t>
            </a:r>
            <a:endParaRPr sz="1100">
              <a:latin typeface="UD Digi Kyokasho NP-R"/>
              <a:cs typeface="UD Digi Kyokasho NP-R"/>
            </a:endParaRPr>
          </a:p>
        </p:txBody>
      </p:sp>
      <p:sp>
        <p:nvSpPr>
          <p:cNvPr id="25" name="object 25"/>
          <p:cNvSpPr txBox="1"/>
          <p:nvPr/>
        </p:nvSpPr>
        <p:spPr>
          <a:xfrm>
            <a:off x="2056892" y="1264411"/>
            <a:ext cx="421640"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UD Digi Kyokasho NP-R"/>
                <a:cs typeface="UD Digi Kyokasho NP-R"/>
              </a:rPr>
              <a:t>Music</a:t>
            </a:r>
            <a:endParaRPr sz="1100">
              <a:latin typeface="UD Digi Kyokasho NP-R"/>
              <a:cs typeface="UD Digi Kyokasho NP-R"/>
            </a:endParaRPr>
          </a:p>
        </p:txBody>
      </p:sp>
      <p:sp>
        <p:nvSpPr>
          <p:cNvPr id="26" name="object 26"/>
          <p:cNvSpPr txBox="1"/>
          <p:nvPr/>
        </p:nvSpPr>
        <p:spPr>
          <a:xfrm>
            <a:off x="5457899" y="1419860"/>
            <a:ext cx="2108835" cy="1512570"/>
          </a:xfrm>
          <a:prstGeom prst="rect">
            <a:avLst/>
          </a:prstGeom>
        </p:spPr>
        <p:txBody>
          <a:bodyPr vert="horz" wrap="square" lIns="0" tIns="12700" rIns="0" bIns="0" rtlCol="0">
            <a:spAutoFit/>
          </a:bodyPr>
          <a:lstStyle/>
          <a:p>
            <a:pPr marL="12700">
              <a:lnSpc>
                <a:spcPts val="1310"/>
              </a:lnSpc>
              <a:spcBef>
                <a:spcPts val="100"/>
              </a:spcBef>
            </a:pPr>
            <a:r>
              <a:rPr sz="1100" spc="-10" dirty="0">
                <a:latin typeface="UD Digi Kyokasho NP-R"/>
                <a:cs typeface="UD Digi Kyokasho NP-R"/>
              </a:rPr>
              <a:t>composition</a:t>
            </a:r>
            <a:endParaRPr sz="1100">
              <a:latin typeface="UD Digi Kyokasho NP-R"/>
              <a:cs typeface="UD Digi Kyokasho NP-R"/>
            </a:endParaRPr>
          </a:p>
          <a:p>
            <a:pPr marL="12700" marR="327025">
              <a:lnSpc>
                <a:spcPct val="98600"/>
              </a:lnSpc>
              <a:spcBef>
                <a:spcPts val="10"/>
              </a:spcBef>
            </a:pPr>
            <a:r>
              <a:rPr sz="1100" dirty="0">
                <a:latin typeface="UD Digi Kyokasho NP-R"/>
                <a:cs typeface="UD Digi Kyokasho NP-R"/>
              </a:rPr>
              <a:t>guitar</a:t>
            </a:r>
            <a:r>
              <a:rPr sz="1100" spc="-20" dirty="0">
                <a:latin typeface="UD Digi Kyokasho NP-R"/>
                <a:cs typeface="UD Digi Kyokasho NP-R"/>
              </a:rPr>
              <a:t> </a:t>
            </a:r>
            <a:r>
              <a:rPr sz="1100" spc="-10" dirty="0">
                <a:latin typeface="UD Digi Kyokasho NP-R"/>
                <a:cs typeface="UD Digi Kyokasho NP-R"/>
              </a:rPr>
              <a:t>performance </a:t>
            </a:r>
            <a:r>
              <a:rPr sz="1100" dirty="0">
                <a:latin typeface="UD Digi Kyokasho NP-R"/>
                <a:cs typeface="UD Digi Kyokasho NP-R"/>
              </a:rPr>
              <a:t>instrumental</a:t>
            </a:r>
            <a:r>
              <a:rPr sz="1100" spc="-55" dirty="0">
                <a:latin typeface="UD Digi Kyokasho NP-R"/>
                <a:cs typeface="UD Digi Kyokasho NP-R"/>
              </a:rPr>
              <a:t> </a:t>
            </a:r>
            <a:r>
              <a:rPr sz="1100" spc="-10" dirty="0">
                <a:latin typeface="UD Digi Kyokasho NP-R"/>
                <a:cs typeface="UD Digi Kyokasho NP-R"/>
              </a:rPr>
              <a:t>performance keyboard</a:t>
            </a:r>
            <a:endParaRPr sz="1100">
              <a:latin typeface="UD Digi Kyokasho NP-R"/>
              <a:cs typeface="UD Digi Kyokasho NP-R"/>
            </a:endParaRPr>
          </a:p>
          <a:p>
            <a:pPr marL="12700" marR="441959">
              <a:lnSpc>
                <a:spcPts val="1300"/>
              </a:lnSpc>
              <a:spcBef>
                <a:spcPts val="35"/>
              </a:spcBef>
            </a:pPr>
            <a:r>
              <a:rPr sz="1100" dirty="0">
                <a:latin typeface="UD Digi Kyokasho NP-R"/>
                <a:cs typeface="UD Digi Kyokasho NP-R"/>
              </a:rPr>
              <a:t>liberal</a:t>
            </a:r>
            <a:r>
              <a:rPr sz="1100" spc="-40" dirty="0">
                <a:latin typeface="UD Digi Kyokasho NP-R"/>
                <a:cs typeface="UD Digi Kyokasho NP-R"/>
              </a:rPr>
              <a:t> </a:t>
            </a:r>
            <a:r>
              <a:rPr sz="1100" dirty="0">
                <a:latin typeface="UD Digi Kyokasho NP-R"/>
                <a:cs typeface="UD Digi Kyokasho NP-R"/>
              </a:rPr>
              <a:t>studies</a:t>
            </a:r>
            <a:r>
              <a:rPr sz="1100" spc="-35" dirty="0">
                <a:latin typeface="UD Digi Kyokasho NP-R"/>
                <a:cs typeface="UD Digi Kyokasho NP-R"/>
              </a:rPr>
              <a:t> </a:t>
            </a:r>
            <a:r>
              <a:rPr sz="1100" dirty="0">
                <a:latin typeface="UD Digi Kyokasho NP-R"/>
                <a:cs typeface="UD Digi Kyokasho NP-R"/>
              </a:rPr>
              <a:t>in</a:t>
            </a:r>
            <a:r>
              <a:rPr sz="1100" spc="-60" dirty="0">
                <a:latin typeface="UD Digi Kyokasho NP-R"/>
                <a:cs typeface="UD Digi Kyokasho NP-R"/>
              </a:rPr>
              <a:t> </a:t>
            </a:r>
            <a:r>
              <a:rPr sz="1100" spc="-20" dirty="0">
                <a:latin typeface="UD Digi Kyokasho NP-R"/>
                <a:cs typeface="UD Digi Kyokasho NP-R"/>
              </a:rPr>
              <a:t>music </a:t>
            </a:r>
            <a:r>
              <a:rPr sz="1100" dirty="0">
                <a:latin typeface="UD Digi Kyokasho NP-R"/>
                <a:cs typeface="UD Digi Kyokasho NP-R"/>
              </a:rPr>
              <a:t>music</a:t>
            </a:r>
            <a:r>
              <a:rPr sz="1100" spc="-40" dirty="0">
                <a:latin typeface="UD Digi Kyokasho NP-R"/>
                <a:cs typeface="UD Digi Kyokasho NP-R"/>
              </a:rPr>
              <a:t> </a:t>
            </a:r>
            <a:r>
              <a:rPr sz="1100" dirty="0">
                <a:latin typeface="UD Digi Kyokasho NP-R"/>
                <a:cs typeface="UD Digi Kyokasho NP-R"/>
              </a:rPr>
              <a:t>edu</a:t>
            </a:r>
            <a:r>
              <a:rPr sz="1100" spc="-25" dirty="0">
                <a:latin typeface="UD Digi Kyokasho NP-R"/>
                <a:cs typeface="UD Digi Kyokasho NP-R"/>
              </a:rPr>
              <a:t> </a:t>
            </a:r>
            <a:r>
              <a:rPr sz="1100" dirty="0">
                <a:latin typeface="MS Mincho"/>
                <a:cs typeface="MS Mincho"/>
              </a:rPr>
              <a:t>–</a:t>
            </a:r>
            <a:r>
              <a:rPr sz="1100" spc="-229" dirty="0">
                <a:latin typeface="MS Mincho"/>
                <a:cs typeface="MS Mincho"/>
              </a:rPr>
              <a:t> </a:t>
            </a:r>
            <a:r>
              <a:rPr sz="1100" dirty="0">
                <a:latin typeface="UD Digi Kyokasho NP-R"/>
                <a:cs typeface="UD Digi Kyokasho NP-R"/>
              </a:rPr>
              <a:t>choral</a:t>
            </a:r>
            <a:r>
              <a:rPr sz="1100" spc="-25" dirty="0">
                <a:latin typeface="UD Digi Kyokasho NP-R"/>
                <a:cs typeface="UD Digi Kyokasho NP-R"/>
              </a:rPr>
              <a:t> </a:t>
            </a:r>
            <a:r>
              <a:rPr sz="1100" spc="-10" dirty="0">
                <a:latin typeface="UD Digi Kyokasho NP-R"/>
                <a:cs typeface="UD Digi Kyokasho NP-R"/>
              </a:rPr>
              <a:t>K-</a:t>
            </a:r>
            <a:r>
              <a:rPr sz="1100" spc="-25" dirty="0">
                <a:latin typeface="UD Digi Kyokasho NP-R"/>
                <a:cs typeface="UD Digi Kyokasho NP-R"/>
              </a:rPr>
              <a:t>12</a:t>
            </a:r>
            <a:endParaRPr sz="1100">
              <a:latin typeface="UD Digi Kyokasho NP-R"/>
              <a:cs typeface="UD Digi Kyokasho NP-R"/>
            </a:endParaRPr>
          </a:p>
          <a:p>
            <a:pPr marL="12700" marR="5080">
              <a:lnSpc>
                <a:spcPts val="1300"/>
              </a:lnSpc>
              <a:spcBef>
                <a:spcPts val="5"/>
              </a:spcBef>
            </a:pPr>
            <a:r>
              <a:rPr sz="1100" dirty="0">
                <a:latin typeface="UD Digi Kyokasho NP-R"/>
                <a:cs typeface="UD Digi Kyokasho NP-R"/>
              </a:rPr>
              <a:t>music</a:t>
            </a:r>
            <a:r>
              <a:rPr sz="1100" spc="-60" dirty="0">
                <a:latin typeface="UD Digi Kyokasho NP-R"/>
                <a:cs typeface="UD Digi Kyokasho NP-R"/>
              </a:rPr>
              <a:t> </a:t>
            </a:r>
            <a:r>
              <a:rPr sz="1100" dirty="0">
                <a:latin typeface="UD Digi Kyokasho NP-R"/>
                <a:cs typeface="UD Digi Kyokasho NP-R"/>
              </a:rPr>
              <a:t>edu</a:t>
            </a:r>
            <a:r>
              <a:rPr sz="1100" spc="-35" dirty="0">
                <a:latin typeface="UD Digi Kyokasho NP-R"/>
                <a:cs typeface="UD Digi Kyokasho NP-R"/>
              </a:rPr>
              <a:t> </a:t>
            </a:r>
            <a:r>
              <a:rPr sz="1100" dirty="0">
                <a:latin typeface="MS Mincho"/>
                <a:cs typeface="MS Mincho"/>
              </a:rPr>
              <a:t>–</a:t>
            </a:r>
            <a:r>
              <a:rPr sz="1100" spc="-215" dirty="0">
                <a:latin typeface="MS Mincho"/>
                <a:cs typeface="MS Mincho"/>
              </a:rPr>
              <a:t> </a:t>
            </a:r>
            <a:r>
              <a:rPr sz="1100" dirty="0">
                <a:latin typeface="UD Digi Kyokasho NP-R"/>
                <a:cs typeface="UD Digi Kyokasho NP-R"/>
              </a:rPr>
              <a:t>instrumental</a:t>
            </a:r>
            <a:r>
              <a:rPr sz="1100" spc="-30" dirty="0">
                <a:latin typeface="UD Digi Kyokasho NP-R"/>
                <a:cs typeface="UD Digi Kyokasho NP-R"/>
              </a:rPr>
              <a:t> </a:t>
            </a:r>
            <a:r>
              <a:rPr sz="1100" spc="-10" dirty="0">
                <a:latin typeface="UD Digi Kyokasho NP-R"/>
                <a:cs typeface="UD Digi Kyokasho NP-R"/>
              </a:rPr>
              <a:t>K-</a:t>
            </a:r>
            <a:r>
              <a:rPr sz="1100" spc="-25" dirty="0">
                <a:latin typeface="UD Digi Kyokasho NP-R"/>
                <a:cs typeface="UD Digi Kyokasho NP-R"/>
              </a:rPr>
              <a:t>12 </a:t>
            </a:r>
            <a:r>
              <a:rPr sz="1100" dirty="0">
                <a:latin typeface="UD Digi Kyokasho NP-R"/>
                <a:cs typeface="UD Digi Kyokasho NP-R"/>
              </a:rPr>
              <a:t>music</a:t>
            </a:r>
            <a:r>
              <a:rPr sz="1100" spc="-30" dirty="0">
                <a:latin typeface="UD Digi Kyokasho NP-R"/>
                <a:cs typeface="UD Digi Kyokasho NP-R"/>
              </a:rPr>
              <a:t> </a:t>
            </a:r>
            <a:r>
              <a:rPr sz="1100" spc="-10" dirty="0">
                <a:latin typeface="UD Digi Kyokasho NP-R"/>
                <a:cs typeface="UD Digi Kyokasho NP-R"/>
              </a:rPr>
              <a:t>performance</a:t>
            </a:r>
            <a:endParaRPr sz="1100">
              <a:latin typeface="UD Digi Kyokasho NP-R"/>
              <a:cs typeface="UD Digi Kyokasho NP-R"/>
            </a:endParaRPr>
          </a:p>
          <a:p>
            <a:pPr marL="12700">
              <a:lnSpc>
                <a:spcPts val="1240"/>
              </a:lnSpc>
            </a:pPr>
            <a:r>
              <a:rPr sz="1100" dirty="0">
                <a:latin typeface="UD Digi Kyokasho NP-R"/>
                <a:cs typeface="UD Digi Kyokasho NP-R"/>
              </a:rPr>
              <a:t>vocal</a:t>
            </a:r>
            <a:r>
              <a:rPr sz="1100" spc="-25" dirty="0">
                <a:latin typeface="UD Digi Kyokasho NP-R"/>
                <a:cs typeface="UD Digi Kyokasho NP-R"/>
              </a:rPr>
              <a:t> </a:t>
            </a:r>
            <a:r>
              <a:rPr sz="1100" spc="-10" dirty="0">
                <a:latin typeface="UD Digi Kyokasho NP-R"/>
                <a:cs typeface="UD Digi Kyokasho NP-R"/>
              </a:rPr>
              <a:t>performance</a:t>
            </a:r>
            <a:endParaRPr sz="1100">
              <a:latin typeface="UD Digi Kyokasho NP-R"/>
              <a:cs typeface="UD Digi Kyokasho NP-R"/>
            </a:endParaRPr>
          </a:p>
        </p:txBody>
      </p:sp>
      <p:sp>
        <p:nvSpPr>
          <p:cNvPr id="27" name="object 27"/>
          <p:cNvSpPr txBox="1"/>
          <p:nvPr/>
        </p:nvSpPr>
        <p:spPr>
          <a:xfrm>
            <a:off x="718868" y="2904230"/>
            <a:ext cx="1764664" cy="536575"/>
          </a:xfrm>
          <a:prstGeom prst="rect">
            <a:avLst/>
          </a:prstGeom>
        </p:spPr>
        <p:txBody>
          <a:bodyPr vert="horz" wrap="square" lIns="0" tIns="12700" rIns="0" bIns="0" rtlCol="0">
            <a:spAutoFit/>
          </a:bodyPr>
          <a:lstStyle/>
          <a:p>
            <a:pPr marR="5080" algn="r">
              <a:lnSpc>
                <a:spcPct val="100000"/>
              </a:lnSpc>
              <a:spcBef>
                <a:spcPts val="100"/>
              </a:spcBef>
            </a:pPr>
            <a:r>
              <a:rPr sz="1100" dirty="0">
                <a:latin typeface="UD Digi Kyokasho NP-R"/>
                <a:cs typeface="UD Digi Kyokasho NP-R"/>
              </a:rPr>
              <a:t>National</a:t>
            </a:r>
            <a:r>
              <a:rPr sz="1100" spc="-55" dirty="0">
                <a:latin typeface="UD Digi Kyokasho NP-R"/>
                <a:cs typeface="UD Digi Kyokasho NP-R"/>
              </a:rPr>
              <a:t> </a:t>
            </a:r>
            <a:r>
              <a:rPr sz="1100" dirty="0">
                <a:latin typeface="UD Digi Kyokasho NP-R"/>
                <a:cs typeface="UD Digi Kyokasho NP-R"/>
              </a:rPr>
              <a:t>Security</a:t>
            </a:r>
            <a:r>
              <a:rPr sz="1100" spc="-50" dirty="0">
                <a:latin typeface="UD Digi Kyokasho NP-R"/>
                <a:cs typeface="UD Digi Kyokasho NP-R"/>
              </a:rPr>
              <a:t> </a:t>
            </a:r>
            <a:r>
              <a:rPr sz="1100" spc="-10" dirty="0">
                <a:latin typeface="UD Digi Kyokasho NP-R"/>
                <a:cs typeface="UD Digi Kyokasho NP-R"/>
              </a:rPr>
              <a:t>Studies</a:t>
            </a:r>
            <a:endParaRPr sz="1100">
              <a:latin typeface="UD Digi Kyokasho NP-R"/>
              <a:cs typeface="UD Digi Kyokasho NP-R"/>
            </a:endParaRPr>
          </a:p>
          <a:p>
            <a:pPr marR="15875" algn="r">
              <a:lnSpc>
                <a:spcPct val="100000"/>
              </a:lnSpc>
              <a:spcBef>
                <a:spcPts val="5"/>
              </a:spcBef>
            </a:pPr>
            <a:r>
              <a:rPr sz="1100" spc="-10" dirty="0">
                <a:latin typeface="UD Digi Kyokasho NP-R"/>
                <a:cs typeface="UD Digi Kyokasho NP-R"/>
              </a:rPr>
              <a:t>Nursing</a:t>
            </a:r>
            <a:endParaRPr sz="1100">
              <a:latin typeface="UD Digi Kyokasho NP-R"/>
              <a:cs typeface="UD Digi Kyokasho NP-R"/>
            </a:endParaRPr>
          </a:p>
          <a:p>
            <a:pPr marR="8890" algn="r">
              <a:lnSpc>
                <a:spcPct val="100000"/>
              </a:lnSpc>
              <a:spcBef>
                <a:spcPts val="60"/>
              </a:spcBef>
            </a:pPr>
            <a:r>
              <a:rPr sz="1100" dirty="0">
                <a:latin typeface="UD Digi Kyokasho NP-R"/>
                <a:cs typeface="UD Digi Kyokasho NP-R"/>
              </a:rPr>
              <a:t>Philosophy</a:t>
            </a:r>
            <a:r>
              <a:rPr sz="1100" spc="-30" dirty="0">
                <a:latin typeface="UD Digi Kyokasho NP-R"/>
                <a:cs typeface="UD Digi Kyokasho NP-R"/>
              </a:rPr>
              <a:t> </a:t>
            </a:r>
            <a:r>
              <a:rPr sz="1100" dirty="0">
                <a:latin typeface="UD Digi Kyokasho NP-R"/>
                <a:cs typeface="UD Digi Kyokasho NP-R"/>
              </a:rPr>
              <a:t>and</a:t>
            </a:r>
            <a:r>
              <a:rPr sz="1100" spc="-40" dirty="0">
                <a:latin typeface="UD Digi Kyokasho NP-R"/>
                <a:cs typeface="UD Digi Kyokasho NP-R"/>
              </a:rPr>
              <a:t> </a:t>
            </a:r>
            <a:r>
              <a:rPr sz="1100" spc="-10" dirty="0">
                <a:latin typeface="UD Digi Kyokasho NP-R"/>
                <a:cs typeface="UD Digi Kyokasho NP-R"/>
              </a:rPr>
              <a:t>Religion</a:t>
            </a:r>
            <a:endParaRPr sz="1100">
              <a:latin typeface="UD Digi Kyokasho NP-R"/>
              <a:cs typeface="UD Digi Kyokasho NP-R"/>
            </a:endParaRPr>
          </a:p>
        </p:txBody>
      </p:sp>
      <p:sp>
        <p:nvSpPr>
          <p:cNvPr id="28" name="object 28"/>
          <p:cNvSpPr txBox="1"/>
          <p:nvPr/>
        </p:nvSpPr>
        <p:spPr>
          <a:xfrm>
            <a:off x="4594352" y="3417823"/>
            <a:ext cx="2164715" cy="524510"/>
          </a:xfrm>
          <a:prstGeom prst="rect">
            <a:avLst/>
          </a:prstGeom>
        </p:spPr>
        <p:txBody>
          <a:bodyPr vert="horz" wrap="square" lIns="0" tIns="19685" rIns="0" bIns="0" rtlCol="0">
            <a:spAutoFit/>
          </a:bodyPr>
          <a:lstStyle/>
          <a:p>
            <a:pPr marL="12700" marR="5080">
              <a:lnSpc>
                <a:spcPts val="1310"/>
              </a:lnSpc>
              <a:spcBef>
                <a:spcPts val="155"/>
              </a:spcBef>
            </a:pPr>
            <a:r>
              <a:rPr sz="1100" dirty="0">
                <a:latin typeface="UD Digi Kyokasho NP-R"/>
                <a:cs typeface="UD Digi Kyokasho NP-R"/>
              </a:rPr>
              <a:t>ethics,</a:t>
            </a:r>
            <a:r>
              <a:rPr sz="1100" spc="-35" dirty="0">
                <a:latin typeface="UD Digi Kyokasho NP-R"/>
                <a:cs typeface="UD Digi Kyokasho NP-R"/>
              </a:rPr>
              <a:t> </a:t>
            </a:r>
            <a:r>
              <a:rPr sz="1100" dirty="0">
                <a:latin typeface="UD Digi Kyokasho NP-R"/>
                <a:cs typeface="UD Digi Kyokasho NP-R"/>
              </a:rPr>
              <a:t>law,</a:t>
            </a:r>
            <a:r>
              <a:rPr sz="1100" spc="-35" dirty="0">
                <a:latin typeface="UD Digi Kyokasho NP-R"/>
                <a:cs typeface="UD Digi Kyokasho NP-R"/>
              </a:rPr>
              <a:t> </a:t>
            </a:r>
            <a:r>
              <a:rPr sz="1100" dirty="0">
                <a:latin typeface="UD Digi Kyokasho NP-R"/>
                <a:cs typeface="UD Digi Kyokasho NP-R"/>
              </a:rPr>
              <a:t>and</a:t>
            </a:r>
            <a:r>
              <a:rPr sz="1100" spc="-35" dirty="0">
                <a:latin typeface="UD Digi Kyokasho NP-R"/>
                <a:cs typeface="UD Digi Kyokasho NP-R"/>
              </a:rPr>
              <a:t> </a:t>
            </a:r>
            <a:r>
              <a:rPr sz="1100" dirty="0">
                <a:latin typeface="UD Digi Kyokasho NP-R"/>
                <a:cs typeface="UD Digi Kyokasho NP-R"/>
              </a:rPr>
              <a:t>political</a:t>
            </a:r>
            <a:r>
              <a:rPr sz="1100" spc="-30" dirty="0">
                <a:latin typeface="UD Digi Kyokasho NP-R"/>
                <a:cs typeface="UD Digi Kyokasho NP-R"/>
              </a:rPr>
              <a:t> </a:t>
            </a:r>
            <a:r>
              <a:rPr sz="1100" spc="-10" dirty="0">
                <a:latin typeface="UD Digi Kyokasho NP-R"/>
                <a:cs typeface="UD Digi Kyokasho NP-R"/>
              </a:rPr>
              <a:t>theory </a:t>
            </a:r>
            <a:r>
              <a:rPr sz="1100" dirty="0">
                <a:latin typeface="UD Digi Kyokasho NP-R"/>
                <a:cs typeface="UD Digi Kyokasho NP-R"/>
              </a:rPr>
              <a:t>philosophical</a:t>
            </a:r>
            <a:r>
              <a:rPr sz="1100" spc="-70" dirty="0">
                <a:latin typeface="UD Digi Kyokasho NP-R"/>
                <a:cs typeface="UD Digi Kyokasho NP-R"/>
              </a:rPr>
              <a:t> </a:t>
            </a:r>
            <a:r>
              <a:rPr sz="1100" spc="-10" dirty="0">
                <a:latin typeface="UD Digi Kyokasho NP-R"/>
                <a:cs typeface="UD Digi Kyokasho NP-R"/>
              </a:rPr>
              <a:t>studies</a:t>
            </a:r>
            <a:endParaRPr sz="1100">
              <a:latin typeface="UD Digi Kyokasho NP-R"/>
              <a:cs typeface="UD Digi Kyokasho NP-R"/>
            </a:endParaRPr>
          </a:p>
          <a:p>
            <a:pPr marL="12700">
              <a:lnSpc>
                <a:spcPts val="1250"/>
              </a:lnSpc>
            </a:pPr>
            <a:r>
              <a:rPr sz="1100" dirty="0">
                <a:latin typeface="UD Digi Kyokasho NP-R"/>
                <a:cs typeface="UD Digi Kyokasho NP-R"/>
              </a:rPr>
              <a:t>religious</a:t>
            </a:r>
            <a:r>
              <a:rPr sz="1100" spc="-40" dirty="0">
                <a:latin typeface="UD Digi Kyokasho NP-R"/>
                <a:cs typeface="UD Digi Kyokasho NP-R"/>
              </a:rPr>
              <a:t> </a:t>
            </a:r>
            <a:r>
              <a:rPr sz="1100" spc="-10" dirty="0">
                <a:latin typeface="UD Digi Kyokasho NP-R"/>
                <a:cs typeface="UD Digi Kyokasho NP-R"/>
              </a:rPr>
              <a:t>studies</a:t>
            </a:r>
            <a:endParaRPr sz="1100">
              <a:latin typeface="UD Digi Kyokasho NP-R"/>
              <a:cs typeface="UD Digi Kyokasho NP-R"/>
            </a:endParaRPr>
          </a:p>
        </p:txBody>
      </p:sp>
      <p:sp>
        <p:nvSpPr>
          <p:cNvPr id="29" name="object 29"/>
          <p:cNvSpPr txBox="1"/>
          <p:nvPr/>
        </p:nvSpPr>
        <p:spPr>
          <a:xfrm>
            <a:off x="522169" y="3905503"/>
            <a:ext cx="1960245" cy="534035"/>
          </a:xfrm>
          <a:prstGeom prst="rect">
            <a:avLst/>
          </a:prstGeom>
        </p:spPr>
        <p:txBody>
          <a:bodyPr vert="horz" wrap="square" lIns="0" tIns="10795" rIns="0" bIns="0" rtlCol="0">
            <a:spAutoFit/>
          </a:bodyPr>
          <a:lstStyle/>
          <a:p>
            <a:pPr marL="12700" marR="5080" indent="1418590" algn="r">
              <a:lnSpc>
                <a:spcPct val="101400"/>
              </a:lnSpc>
              <a:spcBef>
                <a:spcPts val="85"/>
              </a:spcBef>
            </a:pPr>
            <a:r>
              <a:rPr sz="1100" spc="-10" dirty="0">
                <a:latin typeface="UD Digi Kyokasho NP-R"/>
                <a:cs typeface="UD Digi Kyokasho NP-R"/>
              </a:rPr>
              <a:t>Physics </a:t>
            </a:r>
            <a:r>
              <a:rPr sz="1100" dirty="0">
                <a:latin typeface="UD Digi Kyokasho NP-R"/>
                <a:cs typeface="UD Digi Kyokasho NP-R"/>
              </a:rPr>
              <a:t>Political</a:t>
            </a:r>
            <a:r>
              <a:rPr sz="1100" spc="-60" dirty="0">
                <a:latin typeface="UD Digi Kyokasho NP-R"/>
                <a:cs typeface="UD Digi Kyokasho NP-R"/>
              </a:rPr>
              <a:t> </a:t>
            </a:r>
            <a:r>
              <a:rPr sz="1100" spc="-10" dirty="0">
                <a:latin typeface="UD Digi Kyokasho NP-R"/>
                <a:cs typeface="UD Digi Kyokasho NP-R"/>
              </a:rPr>
              <a:t>Science </a:t>
            </a:r>
            <a:r>
              <a:rPr sz="1100" dirty="0">
                <a:latin typeface="UD Digi Kyokasho NP-R"/>
                <a:cs typeface="UD Digi Kyokasho NP-R"/>
              </a:rPr>
              <a:t>Professional</a:t>
            </a:r>
            <a:r>
              <a:rPr sz="1100" spc="-55" dirty="0">
                <a:latin typeface="UD Digi Kyokasho NP-R"/>
                <a:cs typeface="UD Digi Kyokasho NP-R"/>
              </a:rPr>
              <a:t> </a:t>
            </a:r>
            <a:r>
              <a:rPr sz="1100" spc="-10" dirty="0">
                <a:latin typeface="UD Digi Kyokasho NP-R"/>
                <a:cs typeface="UD Digi Kyokasho NP-R"/>
              </a:rPr>
              <a:t>Communication</a:t>
            </a:r>
            <a:endParaRPr sz="1100">
              <a:latin typeface="UD Digi Kyokasho NP-R"/>
              <a:cs typeface="UD Digi Kyokasho NP-R"/>
            </a:endParaRPr>
          </a:p>
        </p:txBody>
      </p:sp>
      <p:sp>
        <p:nvSpPr>
          <p:cNvPr id="30" name="object 30"/>
          <p:cNvSpPr txBox="1"/>
          <p:nvPr/>
        </p:nvSpPr>
        <p:spPr>
          <a:xfrm>
            <a:off x="4845811" y="4380991"/>
            <a:ext cx="1739900" cy="688975"/>
          </a:xfrm>
          <a:prstGeom prst="rect">
            <a:avLst/>
          </a:prstGeom>
        </p:spPr>
        <p:txBody>
          <a:bodyPr vert="horz" wrap="square" lIns="0" tIns="15240" rIns="0" bIns="0" rtlCol="0">
            <a:spAutoFit/>
          </a:bodyPr>
          <a:lstStyle/>
          <a:p>
            <a:pPr marL="12700" marR="5080">
              <a:lnSpc>
                <a:spcPct val="98500"/>
              </a:lnSpc>
              <a:spcBef>
                <a:spcPts val="120"/>
              </a:spcBef>
            </a:pPr>
            <a:r>
              <a:rPr sz="1100" dirty="0">
                <a:latin typeface="UD Digi Kyokasho NP-R"/>
                <a:cs typeface="UD Digi Kyokasho NP-R"/>
              </a:rPr>
              <a:t>broadcast</a:t>
            </a:r>
            <a:r>
              <a:rPr sz="1100" spc="-60" dirty="0">
                <a:latin typeface="UD Digi Kyokasho NP-R"/>
                <a:cs typeface="UD Digi Kyokasho NP-R"/>
              </a:rPr>
              <a:t> </a:t>
            </a:r>
            <a:r>
              <a:rPr sz="1100" spc="-20" dirty="0">
                <a:latin typeface="UD Digi Kyokasho NP-R"/>
                <a:cs typeface="UD Digi Kyokasho NP-R"/>
              </a:rPr>
              <a:t>media </a:t>
            </a:r>
            <a:r>
              <a:rPr sz="1100" dirty="0">
                <a:latin typeface="UD Digi Kyokasho NP-R"/>
                <a:cs typeface="UD Digi Kyokasho NP-R"/>
              </a:rPr>
              <a:t>corporate</a:t>
            </a:r>
            <a:r>
              <a:rPr sz="1100" spc="-60" dirty="0">
                <a:latin typeface="UD Digi Kyokasho NP-R"/>
                <a:cs typeface="UD Digi Kyokasho NP-R"/>
              </a:rPr>
              <a:t> </a:t>
            </a:r>
            <a:r>
              <a:rPr sz="1100" spc="-10" dirty="0">
                <a:latin typeface="UD Digi Kyokasho NP-R"/>
                <a:cs typeface="UD Digi Kyokasho NP-R"/>
              </a:rPr>
              <a:t>communication </a:t>
            </a:r>
            <a:r>
              <a:rPr sz="1100" dirty="0">
                <a:latin typeface="UD Digi Kyokasho NP-R"/>
                <a:cs typeface="UD Digi Kyokasho NP-R"/>
              </a:rPr>
              <a:t>informational</a:t>
            </a:r>
            <a:r>
              <a:rPr sz="1100" spc="-60" dirty="0">
                <a:latin typeface="UD Digi Kyokasho NP-R"/>
                <a:cs typeface="UD Digi Kyokasho NP-R"/>
              </a:rPr>
              <a:t> </a:t>
            </a:r>
            <a:r>
              <a:rPr sz="1100" spc="-10" dirty="0">
                <a:latin typeface="UD Digi Kyokasho NP-R"/>
                <a:cs typeface="UD Digi Kyokasho NP-R"/>
              </a:rPr>
              <a:t>specialist </a:t>
            </a:r>
            <a:r>
              <a:rPr sz="1100" dirty="0">
                <a:latin typeface="UD Digi Kyokasho NP-R"/>
                <a:cs typeface="UD Digi Kyokasho NP-R"/>
              </a:rPr>
              <a:t>public</a:t>
            </a:r>
            <a:r>
              <a:rPr sz="1100" spc="-40" dirty="0">
                <a:latin typeface="UD Digi Kyokasho NP-R"/>
                <a:cs typeface="UD Digi Kyokasho NP-R"/>
              </a:rPr>
              <a:t> </a:t>
            </a:r>
            <a:r>
              <a:rPr sz="1100" spc="-10" dirty="0">
                <a:latin typeface="UD Digi Kyokasho NP-R"/>
                <a:cs typeface="UD Digi Kyokasho NP-R"/>
              </a:rPr>
              <a:t>relations</a:t>
            </a:r>
            <a:endParaRPr sz="1100">
              <a:latin typeface="UD Digi Kyokasho NP-R"/>
              <a:cs typeface="UD Digi Kyokasho NP-R"/>
            </a:endParaRPr>
          </a:p>
        </p:txBody>
      </p:sp>
      <p:sp>
        <p:nvSpPr>
          <p:cNvPr id="31" name="object 31"/>
          <p:cNvSpPr txBox="1"/>
          <p:nvPr/>
        </p:nvSpPr>
        <p:spPr>
          <a:xfrm>
            <a:off x="973267" y="5068261"/>
            <a:ext cx="1493520"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Professional</a:t>
            </a:r>
            <a:r>
              <a:rPr sz="1100" spc="-65" dirty="0">
                <a:latin typeface="UD Digi Kyokasho NP-R"/>
                <a:cs typeface="UD Digi Kyokasho NP-R"/>
              </a:rPr>
              <a:t> </a:t>
            </a:r>
            <a:r>
              <a:rPr sz="1100" spc="-10" dirty="0">
                <a:latin typeface="UD Digi Kyokasho NP-R"/>
                <a:cs typeface="UD Digi Kyokasho NP-R"/>
              </a:rPr>
              <a:t>Services</a:t>
            </a:r>
            <a:endParaRPr sz="1100">
              <a:latin typeface="UD Digi Kyokasho NP-R"/>
              <a:cs typeface="UD Digi Kyokasho NP-R"/>
            </a:endParaRPr>
          </a:p>
        </p:txBody>
      </p:sp>
      <p:sp>
        <p:nvSpPr>
          <p:cNvPr id="32" name="object 32"/>
          <p:cNvSpPr txBox="1"/>
          <p:nvPr/>
        </p:nvSpPr>
        <p:spPr>
          <a:xfrm>
            <a:off x="4697984" y="5232907"/>
            <a:ext cx="1752600" cy="356870"/>
          </a:xfrm>
          <a:prstGeom prst="rect">
            <a:avLst/>
          </a:prstGeom>
        </p:spPr>
        <p:txBody>
          <a:bodyPr vert="horz" wrap="square" lIns="0" tIns="13335" rIns="0" bIns="0" rtlCol="0">
            <a:spAutoFit/>
          </a:bodyPr>
          <a:lstStyle/>
          <a:p>
            <a:pPr marL="12700">
              <a:lnSpc>
                <a:spcPts val="1300"/>
              </a:lnSpc>
              <a:spcBef>
                <a:spcPts val="105"/>
              </a:spcBef>
            </a:pPr>
            <a:r>
              <a:rPr sz="1100" dirty="0">
                <a:latin typeface="UD Digi Kyokasho NP-R"/>
                <a:cs typeface="UD Digi Kyokasho NP-R"/>
              </a:rPr>
              <a:t>culinary</a:t>
            </a:r>
            <a:r>
              <a:rPr sz="1100" spc="-55" dirty="0">
                <a:latin typeface="UD Digi Kyokasho NP-R"/>
                <a:cs typeface="UD Digi Kyokasho NP-R"/>
              </a:rPr>
              <a:t> </a:t>
            </a:r>
            <a:r>
              <a:rPr sz="1100" spc="-20" dirty="0">
                <a:latin typeface="UD Digi Kyokasho NP-R"/>
                <a:cs typeface="UD Digi Kyokasho NP-R"/>
              </a:rPr>
              <a:t>arts</a:t>
            </a:r>
            <a:endParaRPr sz="1100">
              <a:latin typeface="UD Digi Kyokasho NP-R"/>
              <a:cs typeface="UD Digi Kyokasho NP-R"/>
            </a:endParaRPr>
          </a:p>
          <a:p>
            <a:pPr marL="12700">
              <a:lnSpc>
                <a:spcPts val="1300"/>
              </a:lnSpc>
            </a:pPr>
            <a:r>
              <a:rPr sz="1100" dirty="0">
                <a:latin typeface="UD Digi Kyokasho NP-R"/>
                <a:cs typeface="UD Digi Kyokasho NP-R"/>
              </a:rPr>
              <a:t>recreation</a:t>
            </a:r>
            <a:r>
              <a:rPr sz="1100" spc="-55" dirty="0">
                <a:latin typeface="UD Digi Kyokasho NP-R"/>
                <a:cs typeface="UD Digi Kyokasho NP-R"/>
              </a:rPr>
              <a:t> </a:t>
            </a:r>
            <a:r>
              <a:rPr sz="1100" spc="-10" dirty="0">
                <a:latin typeface="UD Digi Kyokasho NP-R"/>
                <a:cs typeface="UD Digi Kyokasho NP-R"/>
              </a:rPr>
              <a:t>administration</a:t>
            </a:r>
            <a:endParaRPr sz="1100">
              <a:latin typeface="UD Digi Kyokasho NP-R"/>
              <a:cs typeface="UD Digi Kyokasho NP-R"/>
            </a:endParaRPr>
          </a:p>
        </p:txBody>
      </p:sp>
      <p:sp>
        <p:nvSpPr>
          <p:cNvPr id="33" name="object 33"/>
          <p:cNvSpPr txBox="1"/>
          <p:nvPr/>
        </p:nvSpPr>
        <p:spPr>
          <a:xfrm>
            <a:off x="506983" y="6560311"/>
            <a:ext cx="1964689" cy="523240"/>
          </a:xfrm>
          <a:prstGeom prst="rect">
            <a:avLst/>
          </a:prstGeom>
        </p:spPr>
        <p:txBody>
          <a:bodyPr vert="horz" wrap="square" lIns="0" tIns="29845" rIns="0" bIns="0" rtlCol="0">
            <a:spAutoFit/>
          </a:bodyPr>
          <a:lstStyle/>
          <a:p>
            <a:pPr marL="12700" marR="6350" indent="1102995" algn="r">
              <a:lnSpc>
                <a:spcPts val="1210"/>
              </a:lnSpc>
              <a:spcBef>
                <a:spcPts val="235"/>
              </a:spcBef>
            </a:pPr>
            <a:r>
              <a:rPr sz="1100" dirty="0">
                <a:latin typeface="UD Digi Kyokasho NP-R"/>
                <a:cs typeface="UD Digi Kyokasho NP-R"/>
              </a:rPr>
              <a:t>Social</a:t>
            </a:r>
            <a:r>
              <a:rPr sz="1100" spc="-45" dirty="0">
                <a:latin typeface="UD Digi Kyokasho NP-R"/>
                <a:cs typeface="UD Digi Kyokasho NP-R"/>
              </a:rPr>
              <a:t> </a:t>
            </a:r>
            <a:r>
              <a:rPr sz="1100" spc="-20" dirty="0">
                <a:latin typeface="UD Digi Kyokasho NP-R"/>
                <a:cs typeface="UD Digi Kyokasho NP-R"/>
              </a:rPr>
              <a:t>Work </a:t>
            </a:r>
            <a:r>
              <a:rPr sz="1100" dirty="0">
                <a:latin typeface="UD Digi Kyokasho NP-R"/>
                <a:cs typeface="UD Digi Kyokasho NP-R"/>
              </a:rPr>
              <a:t>Sociology</a:t>
            </a:r>
            <a:r>
              <a:rPr sz="1100" spc="-25" dirty="0">
                <a:latin typeface="UD Digi Kyokasho NP-R"/>
                <a:cs typeface="UD Digi Kyokasho NP-R"/>
              </a:rPr>
              <a:t> </a:t>
            </a:r>
            <a:r>
              <a:rPr sz="1100" dirty="0">
                <a:latin typeface="UD Digi Kyokasho NP-R"/>
                <a:cs typeface="UD Digi Kyokasho NP-R"/>
              </a:rPr>
              <a:t>&amp;</a:t>
            </a:r>
            <a:r>
              <a:rPr sz="1100" spc="-35" dirty="0">
                <a:latin typeface="UD Digi Kyokasho NP-R"/>
                <a:cs typeface="UD Digi Kyokasho NP-R"/>
              </a:rPr>
              <a:t> </a:t>
            </a:r>
            <a:r>
              <a:rPr sz="1100" dirty="0">
                <a:latin typeface="UD Digi Kyokasho NP-R"/>
                <a:cs typeface="UD Digi Kyokasho NP-R"/>
              </a:rPr>
              <a:t>Community</a:t>
            </a:r>
            <a:r>
              <a:rPr sz="1100" spc="-20" dirty="0">
                <a:latin typeface="UD Digi Kyokasho NP-R"/>
                <a:cs typeface="UD Digi Kyokasho NP-R"/>
              </a:rPr>
              <a:t> Dev.</a:t>
            </a:r>
            <a:endParaRPr sz="1100">
              <a:latin typeface="UD Digi Kyokasho NP-R"/>
              <a:cs typeface="UD Digi Kyokasho NP-R"/>
            </a:endParaRPr>
          </a:p>
          <a:p>
            <a:pPr marR="5080" algn="r">
              <a:lnSpc>
                <a:spcPct val="100000"/>
              </a:lnSpc>
              <a:spcBef>
                <a:spcPts val="40"/>
              </a:spcBef>
            </a:pPr>
            <a:r>
              <a:rPr sz="1100" dirty="0">
                <a:latin typeface="UD Digi Kyokasho NP-R"/>
                <a:cs typeface="UD Digi Kyokasho NP-R"/>
              </a:rPr>
              <a:t>Special</a:t>
            </a:r>
            <a:r>
              <a:rPr sz="1100" spc="-35" dirty="0">
                <a:latin typeface="UD Digi Kyokasho NP-R"/>
                <a:cs typeface="UD Digi Kyokasho NP-R"/>
              </a:rPr>
              <a:t> </a:t>
            </a:r>
            <a:r>
              <a:rPr sz="1100" spc="-10" dirty="0">
                <a:latin typeface="UD Digi Kyokasho NP-R"/>
                <a:cs typeface="UD Digi Kyokasho NP-R"/>
              </a:rPr>
              <a:t>Education</a:t>
            </a:r>
            <a:endParaRPr sz="1100">
              <a:latin typeface="UD Digi Kyokasho NP-R"/>
              <a:cs typeface="UD Digi Kyokasho NP-R"/>
            </a:endParaRPr>
          </a:p>
        </p:txBody>
      </p:sp>
      <p:sp>
        <p:nvSpPr>
          <p:cNvPr id="34" name="object 34"/>
          <p:cNvSpPr txBox="1"/>
          <p:nvPr/>
        </p:nvSpPr>
        <p:spPr>
          <a:xfrm>
            <a:off x="945834" y="5536927"/>
            <a:ext cx="1532255" cy="551180"/>
          </a:xfrm>
          <a:prstGeom prst="rect">
            <a:avLst/>
          </a:prstGeom>
        </p:spPr>
        <p:txBody>
          <a:bodyPr vert="horz" wrap="square" lIns="0" tIns="23495" rIns="0" bIns="0" rtlCol="0">
            <a:spAutoFit/>
          </a:bodyPr>
          <a:lstStyle/>
          <a:p>
            <a:pPr marL="173990" marR="5080" indent="-161925" algn="just">
              <a:lnSpc>
                <a:spcPct val="102299"/>
              </a:lnSpc>
              <a:spcBef>
                <a:spcPts val="185"/>
              </a:spcBef>
            </a:pPr>
            <a:r>
              <a:rPr sz="1100" dirty="0">
                <a:latin typeface="UD Digi Kyokasho NP-R"/>
                <a:cs typeface="UD Digi Kyokasho NP-R"/>
              </a:rPr>
              <a:t>Psychological</a:t>
            </a:r>
            <a:r>
              <a:rPr sz="1100" spc="-75" dirty="0">
                <a:latin typeface="UD Digi Kyokasho NP-R"/>
                <a:cs typeface="UD Digi Kyokasho NP-R"/>
              </a:rPr>
              <a:t> </a:t>
            </a:r>
            <a:r>
              <a:rPr sz="1100" spc="-10" dirty="0">
                <a:latin typeface="UD Digi Kyokasho NP-R"/>
                <a:cs typeface="UD Digi Kyokasho NP-R"/>
              </a:rPr>
              <a:t>Science </a:t>
            </a:r>
            <a:r>
              <a:rPr sz="1100" dirty="0">
                <a:latin typeface="UD Digi Kyokasho NP-R"/>
                <a:cs typeface="UD Digi Kyokasho NP-R"/>
              </a:rPr>
              <a:t>Public</a:t>
            </a:r>
            <a:r>
              <a:rPr sz="1100" spc="-50" dirty="0">
                <a:latin typeface="UD Digi Kyokasho NP-R"/>
                <a:cs typeface="UD Digi Kyokasho NP-R"/>
              </a:rPr>
              <a:t> </a:t>
            </a:r>
            <a:r>
              <a:rPr sz="1100" spc="-10" dirty="0">
                <a:latin typeface="UD Digi Kyokasho NP-R"/>
                <a:cs typeface="UD Digi Kyokasho NP-R"/>
              </a:rPr>
              <a:t>Management </a:t>
            </a:r>
            <a:r>
              <a:rPr sz="1100" dirty="0">
                <a:latin typeface="UD Digi Kyokasho NP-R"/>
                <a:cs typeface="UD Digi Kyokasho NP-R"/>
              </a:rPr>
              <a:t>Radiologic</a:t>
            </a:r>
            <a:r>
              <a:rPr sz="1100" spc="-55"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35" name="object 35"/>
          <p:cNvSpPr txBox="1"/>
          <p:nvPr/>
        </p:nvSpPr>
        <p:spPr>
          <a:xfrm>
            <a:off x="4224020" y="6034532"/>
            <a:ext cx="117157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nuclear</a:t>
            </a:r>
            <a:r>
              <a:rPr sz="1100" spc="-50" dirty="0">
                <a:latin typeface="UD Digi Kyokasho NP-R"/>
                <a:cs typeface="UD Digi Kyokasho NP-R"/>
              </a:rPr>
              <a:t> </a:t>
            </a:r>
            <a:r>
              <a:rPr sz="1100" spc="-10" dirty="0">
                <a:latin typeface="UD Digi Kyokasho NP-R"/>
                <a:cs typeface="UD Digi Kyokasho NP-R"/>
              </a:rPr>
              <a:t>medicine</a:t>
            </a:r>
            <a:endParaRPr sz="1100">
              <a:latin typeface="UD Digi Kyokasho NP-R"/>
              <a:cs typeface="UD Digi Kyokasho NP-R"/>
            </a:endParaRPr>
          </a:p>
        </p:txBody>
      </p:sp>
      <p:sp>
        <p:nvSpPr>
          <p:cNvPr id="36" name="object 36"/>
          <p:cNvSpPr txBox="1"/>
          <p:nvPr/>
        </p:nvSpPr>
        <p:spPr>
          <a:xfrm>
            <a:off x="3048000" y="6188455"/>
            <a:ext cx="2052320" cy="208279"/>
          </a:xfrm>
          <a:prstGeom prst="rect">
            <a:avLst/>
          </a:prstGeom>
        </p:spPr>
        <p:txBody>
          <a:bodyPr vert="horz" wrap="square" lIns="0" tIns="12700" rIns="0" bIns="0" rtlCol="0">
            <a:spAutoFit/>
          </a:bodyPr>
          <a:lstStyle/>
          <a:p>
            <a:pPr marL="38100">
              <a:lnSpc>
                <a:spcPct val="100000"/>
              </a:lnSpc>
              <a:spcBef>
                <a:spcPts val="100"/>
              </a:spcBef>
            </a:pPr>
            <a:r>
              <a:rPr sz="1800" spc="52" baseline="-4629" dirty="0">
                <a:latin typeface="UD Digi Kyokasho NP-R"/>
                <a:cs typeface="UD Digi Kyokasho NP-R"/>
              </a:rPr>
              <a:t>レントゲン撮影 </a:t>
            </a:r>
            <a:r>
              <a:rPr sz="1100" spc="-10" dirty="0">
                <a:latin typeface="UD Digi Kyokasho NP-R"/>
                <a:cs typeface="UD Digi Kyokasho NP-R"/>
              </a:rPr>
              <a:t>radiography</a:t>
            </a:r>
            <a:endParaRPr sz="1100">
              <a:latin typeface="UD Digi Kyokasho NP-R"/>
              <a:cs typeface="UD Digi Kyokasho NP-R"/>
            </a:endParaRPr>
          </a:p>
        </p:txBody>
      </p:sp>
      <p:sp>
        <p:nvSpPr>
          <p:cNvPr id="37" name="object 37"/>
          <p:cNvSpPr txBox="1"/>
          <p:nvPr/>
        </p:nvSpPr>
        <p:spPr>
          <a:xfrm>
            <a:off x="4224020" y="6365252"/>
            <a:ext cx="1251585" cy="193675"/>
          </a:xfrm>
          <a:prstGeom prst="rect">
            <a:avLst/>
          </a:prstGeom>
        </p:spPr>
        <p:txBody>
          <a:bodyPr vert="horz" wrap="square" lIns="0" tIns="13335" rIns="0" bIns="0" rtlCol="0">
            <a:spAutoFit/>
          </a:bodyPr>
          <a:lstStyle/>
          <a:p>
            <a:pPr marL="12700">
              <a:lnSpc>
                <a:spcPct val="100000"/>
              </a:lnSpc>
              <a:spcBef>
                <a:spcPts val="105"/>
              </a:spcBef>
            </a:pPr>
            <a:r>
              <a:rPr sz="1100" dirty="0">
                <a:latin typeface="UD Digi Kyokasho NP-R"/>
                <a:cs typeface="UD Digi Kyokasho NP-R"/>
              </a:rPr>
              <a:t>radiologic</a:t>
            </a:r>
            <a:r>
              <a:rPr sz="1100" spc="-55" dirty="0">
                <a:latin typeface="UD Digi Kyokasho NP-R"/>
                <a:cs typeface="UD Digi Kyokasho NP-R"/>
              </a:rPr>
              <a:t> </a:t>
            </a:r>
            <a:r>
              <a:rPr sz="1100" spc="-10" dirty="0">
                <a:latin typeface="UD Digi Kyokasho NP-R"/>
                <a:cs typeface="UD Digi Kyokasho NP-R"/>
              </a:rPr>
              <a:t>science</a:t>
            </a:r>
            <a:endParaRPr sz="1100">
              <a:latin typeface="UD Digi Kyokasho NP-R"/>
              <a:cs typeface="UD Digi Kyokasho NP-R"/>
            </a:endParaRPr>
          </a:p>
        </p:txBody>
      </p:sp>
      <p:sp>
        <p:nvSpPr>
          <p:cNvPr id="38" name="object 38"/>
          <p:cNvSpPr txBox="1"/>
          <p:nvPr/>
        </p:nvSpPr>
        <p:spPr>
          <a:xfrm>
            <a:off x="5283200" y="7022083"/>
            <a:ext cx="1435735" cy="524510"/>
          </a:xfrm>
          <a:prstGeom prst="rect">
            <a:avLst/>
          </a:prstGeom>
        </p:spPr>
        <p:txBody>
          <a:bodyPr vert="horz" wrap="square" lIns="0" tIns="15240" rIns="0" bIns="0" rtlCol="0">
            <a:spAutoFit/>
          </a:bodyPr>
          <a:lstStyle/>
          <a:p>
            <a:pPr marL="12700" marR="5080" algn="just">
              <a:lnSpc>
                <a:spcPct val="98600"/>
              </a:lnSpc>
              <a:spcBef>
                <a:spcPts val="120"/>
              </a:spcBef>
            </a:pPr>
            <a:r>
              <a:rPr sz="1100" spc="-10" dirty="0">
                <a:latin typeface="UD Digi Kyokasho NP-R"/>
                <a:cs typeface="UD Digi Kyokasho NP-R"/>
              </a:rPr>
              <a:t>6-</a:t>
            </a:r>
            <a:r>
              <a:rPr sz="1100" dirty="0">
                <a:latin typeface="UD Digi Kyokasho NP-R"/>
                <a:cs typeface="UD Digi Kyokasho NP-R"/>
              </a:rPr>
              <a:t>12</a:t>
            </a:r>
            <a:r>
              <a:rPr sz="1100" spc="10" dirty="0">
                <a:latin typeface="UD Digi Kyokasho NP-R"/>
                <a:cs typeface="UD Digi Kyokasho NP-R"/>
              </a:rPr>
              <a:t> </a:t>
            </a:r>
            <a:r>
              <a:rPr sz="1100" spc="-10" dirty="0">
                <a:latin typeface="UD Digi Kyokasho NP-R"/>
                <a:cs typeface="UD Digi Kyokasho NP-R"/>
              </a:rPr>
              <a:t>interventionist </a:t>
            </a:r>
            <a:r>
              <a:rPr sz="1100" dirty="0">
                <a:latin typeface="UD Digi Kyokasho NP-R"/>
                <a:cs typeface="UD Digi Kyokasho NP-R"/>
              </a:rPr>
              <a:t>K-12</a:t>
            </a:r>
            <a:r>
              <a:rPr sz="1100" spc="-5" dirty="0">
                <a:latin typeface="UD Digi Kyokasho NP-R"/>
                <a:cs typeface="UD Digi Kyokasho NP-R"/>
              </a:rPr>
              <a:t> </a:t>
            </a:r>
            <a:r>
              <a:rPr sz="1100" spc="-10" dirty="0">
                <a:latin typeface="UD Digi Kyokasho NP-R"/>
                <a:cs typeface="UD Digi Kyokasho NP-R"/>
              </a:rPr>
              <a:t>comprehensive </a:t>
            </a:r>
            <a:r>
              <a:rPr sz="1100" dirty="0">
                <a:latin typeface="UD Digi Kyokasho NP-R"/>
                <a:cs typeface="UD Digi Kyokasho NP-R"/>
              </a:rPr>
              <a:t>K-8</a:t>
            </a:r>
            <a:r>
              <a:rPr sz="1100" spc="-5" dirty="0">
                <a:latin typeface="UD Digi Kyokasho NP-R"/>
                <a:cs typeface="UD Digi Kyokasho NP-R"/>
              </a:rPr>
              <a:t> </a:t>
            </a:r>
            <a:r>
              <a:rPr sz="1100" spc="-10" dirty="0">
                <a:latin typeface="UD Digi Kyokasho NP-R"/>
                <a:cs typeface="UD Digi Kyokasho NP-R"/>
              </a:rPr>
              <a:t>interventionist</a:t>
            </a:r>
            <a:endParaRPr sz="1100">
              <a:latin typeface="UD Digi Kyokasho NP-R"/>
              <a:cs typeface="UD Digi Kyokasho NP-R"/>
            </a:endParaRPr>
          </a:p>
        </p:txBody>
      </p:sp>
      <p:sp>
        <p:nvSpPr>
          <p:cNvPr id="39" name="object 39"/>
          <p:cNvSpPr txBox="1"/>
          <p:nvPr/>
        </p:nvSpPr>
        <p:spPr>
          <a:xfrm>
            <a:off x="1575308" y="7541768"/>
            <a:ext cx="904875"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UD Digi Kyokasho NP-R"/>
                <a:cs typeface="UD Digi Kyokasho NP-R"/>
              </a:rPr>
              <a:t>Theatre</a:t>
            </a:r>
            <a:r>
              <a:rPr sz="1100" spc="-25" dirty="0">
                <a:latin typeface="UD Digi Kyokasho NP-R"/>
                <a:cs typeface="UD Digi Kyokasho NP-R"/>
              </a:rPr>
              <a:t> </a:t>
            </a:r>
            <a:r>
              <a:rPr sz="1100" spc="-20" dirty="0">
                <a:latin typeface="UD Digi Kyokasho NP-R"/>
                <a:cs typeface="UD Digi Kyokasho NP-R"/>
              </a:rPr>
              <a:t>Arts</a:t>
            </a:r>
            <a:endParaRPr sz="1100">
              <a:latin typeface="UD Digi Kyokasho NP-R"/>
              <a:cs typeface="UD Digi Kyokasho NP-R"/>
            </a:endParaRPr>
          </a:p>
        </p:txBody>
      </p:sp>
      <p:sp>
        <p:nvSpPr>
          <p:cNvPr id="40" name="object 40"/>
          <p:cNvSpPr txBox="1"/>
          <p:nvPr/>
        </p:nvSpPr>
        <p:spPr>
          <a:xfrm>
            <a:off x="4742179" y="7680452"/>
            <a:ext cx="1328420" cy="1019810"/>
          </a:xfrm>
          <a:prstGeom prst="rect">
            <a:avLst/>
          </a:prstGeom>
        </p:spPr>
        <p:txBody>
          <a:bodyPr vert="horz" wrap="square" lIns="0" tIns="15240" rIns="0" bIns="0" rtlCol="0">
            <a:spAutoFit/>
          </a:bodyPr>
          <a:lstStyle/>
          <a:p>
            <a:pPr marL="12700" marR="855980" algn="just">
              <a:lnSpc>
                <a:spcPct val="98600"/>
              </a:lnSpc>
              <a:spcBef>
                <a:spcPts val="120"/>
              </a:spcBef>
            </a:pPr>
            <a:r>
              <a:rPr sz="1100" spc="-10" dirty="0">
                <a:latin typeface="UD Digi Kyokasho NP-R"/>
                <a:cs typeface="UD Digi Kyokasho NP-R"/>
              </a:rPr>
              <a:t>acting dance design</a:t>
            </a:r>
            <a:endParaRPr sz="1100">
              <a:latin typeface="UD Digi Kyokasho NP-R"/>
              <a:cs typeface="UD Digi Kyokasho NP-R"/>
            </a:endParaRPr>
          </a:p>
          <a:p>
            <a:pPr marL="12700" algn="just">
              <a:lnSpc>
                <a:spcPts val="1290"/>
              </a:lnSpc>
            </a:pPr>
            <a:r>
              <a:rPr sz="1100" dirty="0">
                <a:latin typeface="UD Digi Kyokasho NP-R"/>
                <a:cs typeface="UD Digi Kyokasho NP-R"/>
              </a:rPr>
              <a:t>musical</a:t>
            </a:r>
            <a:r>
              <a:rPr sz="1100" spc="-40" dirty="0">
                <a:latin typeface="UD Digi Kyokasho NP-R"/>
                <a:cs typeface="UD Digi Kyokasho NP-R"/>
              </a:rPr>
              <a:t> </a:t>
            </a:r>
            <a:r>
              <a:rPr sz="1100" spc="-10" dirty="0">
                <a:latin typeface="UD Digi Kyokasho NP-R"/>
                <a:cs typeface="UD Digi Kyokasho NP-R"/>
              </a:rPr>
              <a:t>theatre</a:t>
            </a:r>
            <a:endParaRPr sz="1100">
              <a:latin typeface="UD Digi Kyokasho NP-R"/>
              <a:cs typeface="UD Digi Kyokasho NP-R"/>
            </a:endParaRPr>
          </a:p>
          <a:p>
            <a:pPr marL="12700" marR="5080" algn="just">
              <a:lnSpc>
                <a:spcPts val="1300"/>
              </a:lnSpc>
              <a:spcBef>
                <a:spcPts val="55"/>
              </a:spcBef>
            </a:pPr>
            <a:r>
              <a:rPr sz="1100" dirty="0">
                <a:latin typeface="UD Digi Kyokasho NP-R"/>
                <a:cs typeface="UD Digi Kyokasho NP-R"/>
              </a:rPr>
              <a:t>stage</a:t>
            </a:r>
            <a:r>
              <a:rPr sz="1100" spc="-5" dirty="0">
                <a:latin typeface="UD Digi Kyokasho NP-R"/>
                <a:cs typeface="UD Digi Kyokasho NP-R"/>
              </a:rPr>
              <a:t> </a:t>
            </a:r>
            <a:r>
              <a:rPr sz="1100" spc="-10" dirty="0">
                <a:latin typeface="UD Digi Kyokasho NP-R"/>
                <a:cs typeface="UD Digi Kyokasho NP-R"/>
              </a:rPr>
              <a:t>management theatre</a:t>
            </a:r>
            <a:endParaRPr sz="1100">
              <a:latin typeface="UD Digi Kyokasho NP-R"/>
              <a:cs typeface="UD Digi Kyokasho N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21325" cy="9591675"/>
          </a:xfrm>
          <a:prstGeom prst="rect">
            <a:avLst/>
          </a:prstGeom>
        </p:spPr>
      </p:pic>
      <p:sp>
        <p:nvSpPr>
          <p:cNvPr id="3" name="object 3"/>
          <p:cNvSpPr txBox="1"/>
          <p:nvPr/>
        </p:nvSpPr>
        <p:spPr>
          <a:xfrm>
            <a:off x="7042467" y="2340876"/>
            <a:ext cx="78740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UD Digi Kyokasho N-R"/>
                <a:cs typeface="UD Digi Kyokasho N-R"/>
              </a:rPr>
              <a:t>家族の情報</a:t>
            </a:r>
            <a:endParaRPr sz="1200">
              <a:latin typeface="UD Digi Kyokasho N-R"/>
              <a:cs typeface="UD Digi Kyokasho N-R"/>
            </a:endParaRPr>
          </a:p>
        </p:txBody>
      </p:sp>
      <p:sp>
        <p:nvSpPr>
          <p:cNvPr id="4" name="object 4"/>
          <p:cNvSpPr txBox="1"/>
          <p:nvPr/>
        </p:nvSpPr>
        <p:spPr>
          <a:xfrm>
            <a:off x="12036729" y="3043313"/>
            <a:ext cx="4292600" cy="756920"/>
          </a:xfrm>
          <a:prstGeom prst="rect">
            <a:avLst/>
          </a:prstGeom>
        </p:spPr>
        <p:txBody>
          <a:bodyPr vert="horz" wrap="square" lIns="0" tIns="12700" rIns="0" bIns="0" rtlCol="0">
            <a:spAutoFit/>
          </a:bodyPr>
          <a:lstStyle/>
          <a:p>
            <a:pPr marL="12700" marR="5080" algn="just">
              <a:lnSpc>
                <a:spcPct val="100000"/>
              </a:lnSpc>
              <a:spcBef>
                <a:spcPts val="100"/>
              </a:spcBef>
            </a:pPr>
            <a:r>
              <a:rPr sz="1600" b="1" spc="-5" dirty="0">
                <a:latin typeface="UD Digi Kyokasho N-R"/>
                <a:cs typeface="UD Digi Kyokasho N-R"/>
              </a:rPr>
              <a:t>「親を追加」を選択すると、追加情報を求めるポップアップが表示されます。複数の保護者を追加することもできます。</a:t>
            </a:r>
            <a:endParaRPr sz="1600">
              <a:latin typeface="UD Digi Kyokasho N-R"/>
              <a:cs typeface="UD Digi Kyokasho N-R"/>
            </a:endParaRPr>
          </a:p>
        </p:txBody>
      </p:sp>
      <p:sp>
        <p:nvSpPr>
          <p:cNvPr id="5" name="object 5"/>
          <p:cNvSpPr txBox="1"/>
          <p:nvPr/>
        </p:nvSpPr>
        <p:spPr>
          <a:xfrm>
            <a:off x="8755875" y="3617912"/>
            <a:ext cx="23114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R"/>
                <a:cs typeface="UD Digi Kyokasho N-R"/>
              </a:rPr>
              <a:t>APSU</a:t>
            </a:r>
            <a:r>
              <a:rPr sz="1200" spc="-5" dirty="0">
                <a:latin typeface="UD Digi Kyokasho N-R"/>
                <a:cs typeface="UD Digi Kyokasho N-R"/>
              </a:rPr>
              <a:t>に入学された家族がいるか？</a:t>
            </a:r>
            <a:endParaRPr sz="1200">
              <a:latin typeface="UD Digi Kyokasho N-R"/>
              <a:cs typeface="UD Digi Kyokasho N-R"/>
            </a:endParaRPr>
          </a:p>
        </p:txBody>
      </p:sp>
      <p:sp>
        <p:nvSpPr>
          <p:cNvPr id="6" name="object 6"/>
          <p:cNvSpPr txBox="1"/>
          <p:nvPr/>
        </p:nvSpPr>
        <p:spPr>
          <a:xfrm>
            <a:off x="8826690" y="4189691"/>
            <a:ext cx="238760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UD Digi Kyokasho N-R"/>
                <a:cs typeface="UD Digi Kyokasho N-R"/>
              </a:rPr>
              <a:t>保護者が4</a:t>
            </a:r>
            <a:r>
              <a:rPr sz="1200" spc="-5" dirty="0">
                <a:latin typeface="UD Digi Kyokasho N-R"/>
                <a:cs typeface="UD Digi Kyokasho N-R"/>
              </a:rPr>
              <a:t>年制大学を卒業したか？</a:t>
            </a:r>
            <a:endParaRPr sz="1200">
              <a:latin typeface="UD Digi Kyokasho N-R"/>
              <a:cs typeface="UD Digi Kyokasho N-R"/>
            </a:endParaRPr>
          </a:p>
        </p:txBody>
      </p:sp>
      <p:sp>
        <p:nvSpPr>
          <p:cNvPr id="7" name="object 7"/>
          <p:cNvSpPr txBox="1"/>
          <p:nvPr/>
        </p:nvSpPr>
        <p:spPr>
          <a:xfrm>
            <a:off x="6360159" y="4325365"/>
            <a:ext cx="2952115" cy="521334"/>
          </a:xfrm>
          <a:prstGeom prst="rect">
            <a:avLst/>
          </a:prstGeom>
        </p:spPr>
        <p:txBody>
          <a:bodyPr vert="horz" wrap="square" lIns="0" tIns="77470" rIns="0" bIns="0" rtlCol="0">
            <a:spAutoFit/>
          </a:bodyPr>
          <a:lstStyle/>
          <a:p>
            <a:pPr marL="12700">
              <a:lnSpc>
                <a:spcPct val="100000"/>
              </a:lnSpc>
              <a:spcBef>
                <a:spcPts val="610"/>
              </a:spcBef>
            </a:pPr>
            <a:r>
              <a:rPr sz="1200" spc="-20" dirty="0">
                <a:latin typeface="UD Digi Kyokasho N-R"/>
                <a:cs typeface="UD Digi Kyokasho N-R"/>
              </a:rPr>
              <a:t>扶養者</a:t>
            </a:r>
            <a:endParaRPr sz="1200">
              <a:latin typeface="UD Digi Kyokasho N-R"/>
              <a:cs typeface="UD Digi Kyokasho N-R"/>
            </a:endParaRPr>
          </a:p>
          <a:p>
            <a:pPr marL="1109980">
              <a:lnSpc>
                <a:spcPct val="100000"/>
              </a:lnSpc>
              <a:spcBef>
                <a:spcPts val="509"/>
              </a:spcBef>
            </a:pPr>
            <a:r>
              <a:rPr sz="1200" spc="-5" dirty="0">
                <a:latin typeface="UD Digi Kyokasho N-R"/>
                <a:cs typeface="UD Digi Kyokasho N-R"/>
              </a:rPr>
              <a:t>扶養家族の責任はあるか？</a:t>
            </a:r>
            <a:endParaRPr sz="1200">
              <a:latin typeface="UD Digi Kyokasho N-R"/>
              <a:cs typeface="UD Digi Kyokasho N-R"/>
            </a:endParaRPr>
          </a:p>
        </p:txBody>
      </p:sp>
      <p:sp>
        <p:nvSpPr>
          <p:cNvPr id="8" name="object 8"/>
          <p:cNvSpPr txBox="1"/>
          <p:nvPr/>
        </p:nvSpPr>
        <p:spPr>
          <a:xfrm>
            <a:off x="5486844" y="5417058"/>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30850" cy="9496425"/>
          </a:xfrm>
          <a:prstGeom prst="rect">
            <a:avLst/>
          </a:prstGeom>
        </p:spPr>
      </p:pic>
      <p:sp>
        <p:nvSpPr>
          <p:cNvPr id="3" name="object 3"/>
          <p:cNvSpPr txBox="1"/>
          <p:nvPr/>
        </p:nvSpPr>
        <p:spPr>
          <a:xfrm>
            <a:off x="8783980" y="2764853"/>
            <a:ext cx="2559050" cy="1423035"/>
          </a:xfrm>
          <a:prstGeom prst="rect">
            <a:avLst/>
          </a:prstGeom>
        </p:spPr>
        <p:txBody>
          <a:bodyPr vert="horz" wrap="square" lIns="0" tIns="86360" rIns="0" bIns="0" rtlCol="0">
            <a:spAutoFit/>
          </a:bodyPr>
          <a:lstStyle/>
          <a:p>
            <a:pPr marL="12700">
              <a:lnSpc>
                <a:spcPct val="100000"/>
              </a:lnSpc>
              <a:spcBef>
                <a:spcPts val="680"/>
              </a:spcBef>
            </a:pPr>
            <a:r>
              <a:rPr sz="1200" spc="-10" dirty="0">
                <a:latin typeface="UD Digi Kyokasho N-R"/>
                <a:cs typeface="UD Digi Kyokasho N-R"/>
              </a:rPr>
              <a:t>申込者との関係</a:t>
            </a:r>
            <a:endParaRPr sz="1200">
              <a:latin typeface="UD Digi Kyokasho N-R"/>
              <a:cs typeface="UD Digi Kyokasho N-R"/>
            </a:endParaRPr>
          </a:p>
          <a:p>
            <a:pPr marL="1818639" marR="579120" indent="-12065">
              <a:lnSpc>
                <a:spcPct val="109800"/>
              </a:lnSpc>
              <a:spcBef>
                <a:spcPts val="440"/>
              </a:spcBef>
            </a:pPr>
            <a:r>
              <a:rPr sz="1200" spc="-50" dirty="0">
                <a:latin typeface="UD Digi Kyokasho N-R"/>
                <a:cs typeface="UD Digi Kyokasho N-R"/>
              </a:rPr>
              <a:t>名姓</a:t>
            </a:r>
            <a:endParaRPr sz="1200">
              <a:latin typeface="UD Digi Kyokasho N-R"/>
              <a:cs typeface="UD Digi Kyokasho N-R"/>
            </a:endParaRPr>
          </a:p>
          <a:p>
            <a:pPr marL="1795145">
              <a:lnSpc>
                <a:spcPct val="100000"/>
              </a:lnSpc>
              <a:spcBef>
                <a:spcPts val="595"/>
              </a:spcBef>
            </a:pPr>
            <a:r>
              <a:rPr sz="1200" spc="-20" dirty="0">
                <a:latin typeface="UD Digi Kyokasho N-R"/>
                <a:cs typeface="UD Digi Kyokasho N-R"/>
              </a:rPr>
              <a:t>メール</a:t>
            </a:r>
            <a:endParaRPr sz="1200">
              <a:latin typeface="UD Digi Kyokasho N-R"/>
              <a:cs typeface="UD Digi Kyokasho N-R"/>
            </a:endParaRPr>
          </a:p>
          <a:p>
            <a:pPr marL="1783714">
              <a:lnSpc>
                <a:spcPct val="100000"/>
              </a:lnSpc>
              <a:spcBef>
                <a:spcPts val="229"/>
              </a:spcBef>
            </a:pPr>
            <a:r>
              <a:rPr sz="1200" spc="-10" dirty="0">
                <a:latin typeface="UD Digi Kyokasho N-R"/>
                <a:cs typeface="UD Digi Kyokasho N-R"/>
              </a:rPr>
              <a:t>自宅の電話</a:t>
            </a:r>
            <a:endParaRPr sz="1200">
              <a:latin typeface="UD Digi Kyokasho N-R"/>
              <a:cs typeface="UD Digi Kyokasho N-R"/>
            </a:endParaRPr>
          </a:p>
          <a:p>
            <a:pPr marL="709295">
              <a:lnSpc>
                <a:spcPct val="100000"/>
              </a:lnSpc>
              <a:spcBef>
                <a:spcPts val="235"/>
              </a:spcBef>
            </a:pPr>
            <a:r>
              <a:rPr sz="1200" spc="-10" dirty="0">
                <a:latin typeface="UD Digi Kyokasho N-R"/>
                <a:cs typeface="UD Digi Kyokasho N-R"/>
              </a:rPr>
              <a:t>緊急連絡先</a:t>
            </a:r>
            <a:endParaRPr sz="1200">
              <a:latin typeface="UD Digi Kyokasho N-R"/>
              <a:cs typeface="UD Digi Kyokasho N-R"/>
            </a:endParaRPr>
          </a:p>
        </p:txBody>
      </p:sp>
      <p:sp>
        <p:nvSpPr>
          <p:cNvPr id="4" name="object 4"/>
          <p:cNvSpPr txBox="1"/>
          <p:nvPr/>
        </p:nvSpPr>
        <p:spPr>
          <a:xfrm>
            <a:off x="6351613" y="4736922"/>
            <a:ext cx="10922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UD Digi Kyokasho N-R"/>
                <a:cs typeface="UD Digi Kyokasho N-R"/>
              </a:rPr>
              <a:t>その人はAPSU</a:t>
            </a:r>
            <a:r>
              <a:rPr sz="1200" spc="-50" dirty="0">
                <a:latin typeface="UD Digi Kyokasho N-R"/>
                <a:cs typeface="UD Digi Kyokasho N-R"/>
              </a:rPr>
              <a:t>に</a:t>
            </a:r>
            <a:r>
              <a:rPr sz="1200" spc="-10" dirty="0">
                <a:latin typeface="UD Digi Kyokasho N-R"/>
                <a:cs typeface="UD Digi Kyokasho N-R"/>
              </a:rPr>
              <a:t>入学または卒業しましたか。</a:t>
            </a:r>
            <a:endParaRPr sz="1200">
              <a:latin typeface="UD Digi Kyokasho N-R"/>
              <a:cs typeface="UD Digi Kyokasho N-R"/>
            </a:endParaRPr>
          </a:p>
        </p:txBody>
      </p:sp>
      <p:sp>
        <p:nvSpPr>
          <p:cNvPr id="5" name="object 5"/>
          <p:cNvSpPr txBox="1"/>
          <p:nvPr/>
        </p:nvSpPr>
        <p:spPr>
          <a:xfrm>
            <a:off x="6457873" y="6848626"/>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保存</a:t>
            </a:r>
            <a:endParaRPr sz="1200">
              <a:latin typeface="UD Digi Kyokasho N-R"/>
              <a:cs typeface="UD Digi Kyokasho N-R"/>
            </a:endParaRPr>
          </a:p>
        </p:txBody>
      </p:sp>
      <p:sp>
        <p:nvSpPr>
          <p:cNvPr id="6" name="object 6"/>
          <p:cNvSpPr txBox="1"/>
          <p:nvPr/>
        </p:nvSpPr>
        <p:spPr>
          <a:xfrm>
            <a:off x="7024636" y="6836816"/>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取消</a:t>
            </a:r>
            <a:endParaRPr sz="1200">
              <a:latin typeface="UD Digi Kyokasho N-R"/>
              <a:cs typeface="UD Digi Kyokasho N-R"/>
            </a:endParaRPr>
          </a:p>
        </p:txBody>
      </p:sp>
      <p:sp>
        <p:nvSpPr>
          <p:cNvPr id="7" name="object 7"/>
          <p:cNvSpPr txBox="1"/>
          <p:nvPr/>
        </p:nvSpPr>
        <p:spPr>
          <a:xfrm>
            <a:off x="7083679" y="5815317"/>
            <a:ext cx="40894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情報を入力したら、必ず「保存」をクリック</a:t>
            </a:r>
            <a:endParaRPr sz="1600">
              <a:latin typeface="UD Digi Kyokasho N-R"/>
              <a:cs typeface="UD Digi Kyokasho N-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0375" cy="9486900"/>
          </a:xfrm>
          <a:prstGeom prst="rect">
            <a:avLst/>
          </a:prstGeom>
        </p:spPr>
      </p:pic>
      <p:sp>
        <p:nvSpPr>
          <p:cNvPr id="3" name="object 3"/>
          <p:cNvSpPr txBox="1"/>
          <p:nvPr/>
        </p:nvSpPr>
        <p:spPr>
          <a:xfrm>
            <a:off x="11694794" y="2775267"/>
            <a:ext cx="4723130" cy="846455"/>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親を追加した後のフォームは次のようになります。</a:t>
            </a:r>
            <a:endParaRPr sz="1600">
              <a:latin typeface="UD Digi Kyokasho N-R"/>
              <a:cs typeface="UD Digi Kyokasho N-R"/>
            </a:endParaRPr>
          </a:p>
          <a:p>
            <a:pPr>
              <a:lnSpc>
                <a:spcPct val="100000"/>
              </a:lnSpc>
              <a:spcBef>
                <a:spcPts val="210"/>
              </a:spcBef>
            </a:pPr>
            <a:endParaRPr sz="1600">
              <a:latin typeface="UD Digi Kyokasho N-R"/>
              <a:cs typeface="UD Digi Kyokasho N-R"/>
            </a:endParaRPr>
          </a:p>
          <a:p>
            <a:pPr marL="36195">
              <a:lnSpc>
                <a:spcPct val="100000"/>
              </a:lnSpc>
              <a:spcBef>
                <a:spcPts val="5"/>
              </a:spcBef>
            </a:pPr>
            <a:r>
              <a:rPr sz="1600" b="1" dirty="0">
                <a:latin typeface="UD Digi Kyokasho N-R"/>
                <a:cs typeface="UD Digi Kyokasho N-R"/>
              </a:rPr>
              <a:t>別の親を追加するには、「Add</a:t>
            </a:r>
            <a:r>
              <a:rPr sz="1600" b="1" spc="-5" dirty="0">
                <a:latin typeface="UD Digi Kyokasho N-R"/>
                <a:cs typeface="UD Digi Kyokasho N-R"/>
              </a:rPr>
              <a:t> </a:t>
            </a:r>
            <a:r>
              <a:rPr sz="1600" b="1" dirty="0">
                <a:latin typeface="UD Digi Kyokasho N-R"/>
                <a:cs typeface="UD Digi Kyokasho N-R"/>
              </a:rPr>
              <a:t>Parent</a:t>
            </a:r>
            <a:r>
              <a:rPr sz="1600" b="1" spc="-10" dirty="0">
                <a:latin typeface="UD Digi Kyokasho N-R"/>
                <a:cs typeface="UD Digi Kyokasho N-R"/>
              </a:rPr>
              <a:t>」をクリック</a:t>
            </a:r>
            <a:endParaRPr sz="1600">
              <a:latin typeface="UD Digi Kyokasho N-R"/>
              <a:cs typeface="UD Digi Kyokasho N-R"/>
            </a:endParaRPr>
          </a:p>
        </p:txBody>
      </p:sp>
      <p:sp>
        <p:nvSpPr>
          <p:cNvPr id="4" name="object 4"/>
          <p:cNvSpPr txBox="1"/>
          <p:nvPr/>
        </p:nvSpPr>
        <p:spPr>
          <a:xfrm>
            <a:off x="5492534" y="5543473"/>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30850" cy="9496425"/>
          </a:xfrm>
          <a:prstGeom prst="rect">
            <a:avLst/>
          </a:prstGeom>
        </p:spPr>
      </p:pic>
      <p:sp>
        <p:nvSpPr>
          <p:cNvPr id="3" name="object 3"/>
          <p:cNvSpPr txBox="1"/>
          <p:nvPr/>
        </p:nvSpPr>
        <p:spPr>
          <a:xfrm>
            <a:off x="11901182" y="3305073"/>
            <a:ext cx="46990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フォームが完成したら、次の例のようになります。</a:t>
            </a:r>
            <a:endParaRPr sz="1600">
              <a:latin typeface="UD Digi Kyokasho N-R"/>
              <a:cs typeface="UD Digi Kyokasho N-R"/>
            </a:endParaRPr>
          </a:p>
        </p:txBody>
      </p:sp>
      <p:sp>
        <p:nvSpPr>
          <p:cNvPr id="4" name="object 4"/>
          <p:cNvSpPr txBox="1"/>
          <p:nvPr/>
        </p:nvSpPr>
        <p:spPr>
          <a:xfrm>
            <a:off x="6941984" y="5298262"/>
            <a:ext cx="16510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つづくをクリック</a:t>
            </a:r>
            <a:endParaRPr sz="1600">
              <a:latin typeface="UD Digi Kyokasho N-R"/>
              <a:cs typeface="UD Digi Kyokasho N-R"/>
            </a:endParaRPr>
          </a:p>
        </p:txBody>
      </p:sp>
      <p:sp>
        <p:nvSpPr>
          <p:cNvPr id="5" name="object 5"/>
          <p:cNvSpPr txBox="1"/>
          <p:nvPr/>
        </p:nvSpPr>
        <p:spPr>
          <a:xfrm>
            <a:off x="5466029" y="5564073"/>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0375" cy="9515475"/>
          </a:xfrm>
          <a:prstGeom prst="rect">
            <a:avLst/>
          </a:prstGeom>
        </p:spPr>
      </p:pic>
      <p:sp>
        <p:nvSpPr>
          <p:cNvPr id="3" name="object 3"/>
          <p:cNvSpPr txBox="1"/>
          <p:nvPr/>
        </p:nvSpPr>
        <p:spPr>
          <a:xfrm>
            <a:off x="7217359" y="2296211"/>
            <a:ext cx="870585" cy="523240"/>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学歴</a:t>
            </a:r>
            <a:endParaRPr sz="1200">
              <a:latin typeface="UD Digi Kyokasho N-R"/>
              <a:cs typeface="UD Digi Kyokasho N-R"/>
            </a:endParaRPr>
          </a:p>
          <a:p>
            <a:pPr marL="95250">
              <a:lnSpc>
                <a:spcPct val="100000"/>
              </a:lnSpc>
              <a:spcBef>
                <a:spcPts val="1040"/>
              </a:spcBef>
            </a:pPr>
            <a:r>
              <a:rPr sz="1200" spc="-10" dirty="0">
                <a:latin typeface="UD Digi Kyokasho N-R"/>
                <a:cs typeface="UD Digi Kyokasho N-R"/>
              </a:rPr>
              <a:t>高校の情報</a:t>
            </a:r>
            <a:endParaRPr sz="1200">
              <a:latin typeface="UD Digi Kyokasho N-R"/>
              <a:cs typeface="UD Digi Kyokasho N-R"/>
            </a:endParaRPr>
          </a:p>
        </p:txBody>
      </p:sp>
      <p:sp>
        <p:nvSpPr>
          <p:cNvPr id="4" name="object 4"/>
          <p:cNvSpPr txBox="1"/>
          <p:nvPr/>
        </p:nvSpPr>
        <p:spPr>
          <a:xfrm>
            <a:off x="11919254" y="3091256"/>
            <a:ext cx="3378200" cy="513080"/>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UD Digi Kyokasho N-R"/>
                <a:cs typeface="UD Digi Kyokasho N-R"/>
              </a:rPr>
              <a:t>「Add</a:t>
            </a:r>
            <a:r>
              <a:rPr sz="1600" b="1" spc="-75" dirty="0">
                <a:latin typeface="UD Digi Kyokasho N-R"/>
                <a:cs typeface="UD Digi Kyokasho N-R"/>
              </a:rPr>
              <a:t> </a:t>
            </a:r>
            <a:r>
              <a:rPr sz="1600" b="1" dirty="0">
                <a:latin typeface="UD Digi Kyokasho N-R"/>
                <a:cs typeface="UD Digi Kyokasho N-R"/>
              </a:rPr>
              <a:t>High</a:t>
            </a:r>
            <a:r>
              <a:rPr sz="1600" b="1" spc="-75" dirty="0">
                <a:latin typeface="UD Digi Kyokasho N-R"/>
                <a:cs typeface="UD Digi Kyokasho N-R"/>
              </a:rPr>
              <a:t> </a:t>
            </a:r>
            <a:r>
              <a:rPr sz="1600" b="1" dirty="0">
                <a:latin typeface="UD Digi Kyokasho N-R"/>
                <a:cs typeface="UD Digi Kyokasho N-R"/>
              </a:rPr>
              <a:t>School</a:t>
            </a:r>
            <a:r>
              <a:rPr sz="1600" b="1" spc="-10" dirty="0">
                <a:latin typeface="UD Digi Kyokasho N-R"/>
                <a:cs typeface="UD Digi Kyokasho N-R"/>
              </a:rPr>
              <a:t>」をクリックする</a:t>
            </a:r>
            <a:r>
              <a:rPr sz="1600" b="1" spc="-5" dirty="0">
                <a:latin typeface="UD Digi Kyokasho N-R"/>
                <a:cs typeface="UD Digi Kyokasho N-R"/>
              </a:rPr>
              <a:t>とポップアップが表示されます</a:t>
            </a:r>
            <a:endParaRPr sz="1600">
              <a:latin typeface="UD Digi Kyokasho N-R"/>
              <a:cs typeface="UD Digi Kyokasho N-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0375" cy="9515475"/>
          </a:xfrm>
          <a:prstGeom prst="rect">
            <a:avLst/>
          </a:prstGeom>
        </p:spPr>
      </p:pic>
      <p:sp>
        <p:nvSpPr>
          <p:cNvPr id="3" name="object 3"/>
          <p:cNvSpPr txBox="1"/>
          <p:nvPr/>
        </p:nvSpPr>
        <p:spPr>
          <a:xfrm>
            <a:off x="10501604" y="2875826"/>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学校名</a:t>
            </a:r>
            <a:endParaRPr sz="1200">
              <a:latin typeface="UD Digi Kyokasho N-R"/>
              <a:cs typeface="UD Digi Kyokasho N-R"/>
            </a:endParaRPr>
          </a:p>
        </p:txBody>
      </p:sp>
      <p:sp>
        <p:nvSpPr>
          <p:cNvPr id="4" name="object 4"/>
          <p:cNvSpPr txBox="1"/>
          <p:nvPr/>
        </p:nvSpPr>
        <p:spPr>
          <a:xfrm>
            <a:off x="12049214" y="2692082"/>
            <a:ext cx="4495800" cy="51308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UD Digi Kyokasho N-R"/>
                <a:cs typeface="UD Digi Kyokasho N-R"/>
              </a:rPr>
              <a:t>高校を選択すると、情報が自動的に表示される。表示されない場合は、住所を入力する。</a:t>
            </a:r>
            <a:endParaRPr sz="1600">
              <a:latin typeface="UD Digi Kyokasho N-R"/>
              <a:cs typeface="UD Digi Kyokasho N-R"/>
            </a:endParaRPr>
          </a:p>
        </p:txBody>
      </p:sp>
      <p:sp>
        <p:nvSpPr>
          <p:cNvPr id="5" name="object 5"/>
          <p:cNvSpPr txBox="1"/>
          <p:nvPr/>
        </p:nvSpPr>
        <p:spPr>
          <a:xfrm>
            <a:off x="12120092" y="4202468"/>
            <a:ext cx="347980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UD Digi Kyokasho N-R"/>
                <a:cs typeface="UD Digi Kyokasho N-R"/>
              </a:rPr>
              <a:t>入学年月と卒業予定年月を選択する。</a:t>
            </a:r>
            <a:endParaRPr sz="1600">
              <a:latin typeface="UD Digi Kyokasho N-R"/>
              <a:cs typeface="UD Digi Kyokasho N-R"/>
            </a:endParaRPr>
          </a:p>
        </p:txBody>
      </p:sp>
      <p:sp>
        <p:nvSpPr>
          <p:cNvPr id="6" name="object 6"/>
          <p:cNvSpPr txBox="1"/>
          <p:nvPr/>
        </p:nvSpPr>
        <p:spPr>
          <a:xfrm>
            <a:off x="12131903" y="4641367"/>
            <a:ext cx="4495800" cy="513080"/>
          </a:xfrm>
          <a:prstGeom prst="rect">
            <a:avLst/>
          </a:prstGeom>
        </p:spPr>
        <p:txBody>
          <a:bodyPr vert="horz" wrap="square" lIns="0" tIns="12700" rIns="0" bIns="0" rtlCol="0">
            <a:spAutoFit/>
          </a:bodyPr>
          <a:lstStyle/>
          <a:p>
            <a:pPr marL="12700" marR="5080">
              <a:lnSpc>
                <a:spcPct val="100000"/>
              </a:lnSpc>
              <a:spcBef>
                <a:spcPts val="100"/>
              </a:spcBef>
            </a:pPr>
            <a:r>
              <a:rPr sz="1600" spc="-5" dirty="0">
                <a:latin typeface="UD Digi Kyokasho N-R"/>
                <a:cs typeface="UD Digi Kyokasho N-R"/>
              </a:rPr>
              <a:t>卒業見込みであっても、まだ卒業していない場合</a:t>
            </a:r>
            <a:r>
              <a:rPr sz="1600" dirty="0">
                <a:latin typeface="UD Digi Kyokasho N-R"/>
                <a:cs typeface="UD Digi Kyokasho N-R"/>
              </a:rPr>
              <a:t>は「No</a:t>
            </a:r>
            <a:r>
              <a:rPr sz="1600" spc="-10" dirty="0">
                <a:latin typeface="UD Digi Kyokasho N-R"/>
                <a:cs typeface="UD Digi Kyokasho N-R"/>
              </a:rPr>
              <a:t>」を選択する。</a:t>
            </a:r>
            <a:endParaRPr sz="1600">
              <a:latin typeface="UD Digi Kyokasho N-R"/>
              <a:cs typeface="UD Digi Kyokasho N-R"/>
            </a:endParaRPr>
          </a:p>
        </p:txBody>
      </p:sp>
      <p:sp>
        <p:nvSpPr>
          <p:cNvPr id="7" name="object 7"/>
          <p:cNvSpPr txBox="1"/>
          <p:nvPr/>
        </p:nvSpPr>
        <p:spPr>
          <a:xfrm>
            <a:off x="8705901" y="3215462"/>
            <a:ext cx="2091689" cy="728345"/>
          </a:xfrm>
          <a:prstGeom prst="rect">
            <a:avLst/>
          </a:prstGeom>
        </p:spPr>
        <p:txBody>
          <a:bodyPr vert="horz" wrap="square" lIns="0" tIns="74930" rIns="0" bIns="0" rtlCol="0">
            <a:spAutoFit/>
          </a:bodyPr>
          <a:lstStyle/>
          <a:p>
            <a:pPr marL="862965">
              <a:lnSpc>
                <a:spcPct val="100000"/>
              </a:lnSpc>
              <a:spcBef>
                <a:spcPts val="590"/>
              </a:spcBef>
            </a:pPr>
            <a:r>
              <a:rPr sz="1200" spc="-50" dirty="0">
                <a:latin typeface="UD Digi Kyokasho N-R"/>
                <a:cs typeface="UD Digi Kyokasho N-R"/>
              </a:rPr>
              <a:t>国</a:t>
            </a:r>
            <a:endParaRPr sz="1200">
              <a:latin typeface="UD Digi Kyokasho N-R"/>
              <a:cs typeface="UD Digi Kyokasho N-R"/>
            </a:endParaRPr>
          </a:p>
          <a:p>
            <a:pPr marL="1925955">
              <a:lnSpc>
                <a:spcPct val="100000"/>
              </a:lnSpc>
              <a:spcBef>
                <a:spcPts val="484"/>
              </a:spcBef>
            </a:pPr>
            <a:r>
              <a:rPr sz="1200" spc="-50" dirty="0">
                <a:latin typeface="UD Digi Kyokasho N-R"/>
                <a:cs typeface="UD Digi Kyokasho N-R"/>
              </a:rPr>
              <a:t>市</a:t>
            </a:r>
            <a:endParaRPr sz="1200">
              <a:latin typeface="UD Digi Kyokasho N-R"/>
              <a:cs typeface="UD Digi Kyokasho N-R"/>
            </a:endParaRPr>
          </a:p>
          <a:p>
            <a:pPr marL="12700">
              <a:lnSpc>
                <a:spcPct val="100000"/>
              </a:lnSpc>
              <a:spcBef>
                <a:spcPts val="235"/>
              </a:spcBef>
            </a:pPr>
            <a:r>
              <a:rPr sz="1200" spc="-50" dirty="0">
                <a:latin typeface="UD Digi Kyokasho N-R"/>
                <a:cs typeface="UD Digi Kyokasho N-R"/>
              </a:rPr>
              <a:t>県</a:t>
            </a:r>
            <a:endParaRPr sz="1200">
              <a:latin typeface="UD Digi Kyokasho N-R"/>
              <a:cs typeface="UD Digi Kyokasho N-R"/>
            </a:endParaRPr>
          </a:p>
        </p:txBody>
      </p:sp>
      <p:sp>
        <p:nvSpPr>
          <p:cNvPr id="8" name="object 8"/>
          <p:cNvSpPr txBox="1"/>
          <p:nvPr/>
        </p:nvSpPr>
        <p:spPr>
          <a:xfrm>
            <a:off x="9001238" y="3908094"/>
            <a:ext cx="1244600" cy="699770"/>
          </a:xfrm>
          <a:prstGeom prst="rect">
            <a:avLst/>
          </a:prstGeom>
        </p:spPr>
        <p:txBody>
          <a:bodyPr vert="horz" wrap="square" lIns="0" tIns="64135" rIns="0" bIns="0" rtlCol="0">
            <a:spAutoFit/>
          </a:bodyPr>
          <a:lstStyle/>
          <a:p>
            <a:pPr marL="142240">
              <a:lnSpc>
                <a:spcPct val="100000"/>
              </a:lnSpc>
              <a:spcBef>
                <a:spcPts val="505"/>
              </a:spcBef>
            </a:pPr>
            <a:r>
              <a:rPr sz="1200" spc="-50" dirty="0">
                <a:latin typeface="UD Digi Kyokasho N-R"/>
                <a:cs typeface="UD Digi Kyokasho N-R"/>
              </a:rPr>
              <a:t>〒</a:t>
            </a:r>
            <a:endParaRPr sz="1200">
              <a:latin typeface="UD Digi Kyokasho N-R"/>
              <a:cs typeface="UD Digi Kyokasho N-R"/>
            </a:endParaRPr>
          </a:p>
          <a:p>
            <a:pPr marL="12700">
              <a:lnSpc>
                <a:spcPct val="100000"/>
              </a:lnSpc>
              <a:spcBef>
                <a:spcPts val="405"/>
              </a:spcBef>
            </a:pPr>
            <a:r>
              <a:rPr sz="1200" spc="-15" dirty="0">
                <a:latin typeface="UD Digi Kyokasho N-R"/>
                <a:cs typeface="UD Digi Kyokasho N-R"/>
              </a:rPr>
              <a:t>入学月年</a:t>
            </a:r>
            <a:endParaRPr sz="1200">
              <a:latin typeface="UD Digi Kyokasho N-R"/>
              <a:cs typeface="UD Digi Kyokasho N-R"/>
            </a:endParaRPr>
          </a:p>
          <a:p>
            <a:pPr marL="12700">
              <a:lnSpc>
                <a:spcPct val="100000"/>
              </a:lnSpc>
              <a:spcBef>
                <a:spcPts val="175"/>
              </a:spcBef>
            </a:pPr>
            <a:r>
              <a:rPr sz="1200" dirty="0">
                <a:latin typeface="UD Digi Kyokasho N-R"/>
                <a:cs typeface="UD Digi Kyokasho N-R"/>
              </a:rPr>
              <a:t>卒業（予定）</a:t>
            </a:r>
            <a:r>
              <a:rPr sz="1200" spc="-25" dirty="0">
                <a:latin typeface="UD Digi Kyokasho N-R"/>
                <a:cs typeface="UD Digi Kyokasho N-R"/>
              </a:rPr>
              <a:t>月年</a:t>
            </a:r>
            <a:endParaRPr sz="1200">
              <a:latin typeface="UD Digi Kyokasho N-R"/>
              <a:cs typeface="UD Digi Kyokasho N-R"/>
            </a:endParaRPr>
          </a:p>
        </p:txBody>
      </p:sp>
      <p:sp>
        <p:nvSpPr>
          <p:cNvPr id="9" name="object 9"/>
          <p:cNvSpPr txBox="1"/>
          <p:nvPr/>
        </p:nvSpPr>
        <p:spPr>
          <a:xfrm>
            <a:off x="8186089" y="4619497"/>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卒業したか</a:t>
            </a:r>
            <a:endParaRPr sz="1200">
              <a:latin typeface="UD Digi Kyokasho N-R"/>
              <a:cs typeface="UD Digi Kyokasho N-R"/>
            </a:endParaRPr>
          </a:p>
        </p:txBody>
      </p:sp>
      <p:sp>
        <p:nvSpPr>
          <p:cNvPr id="10" name="object 10"/>
          <p:cNvSpPr txBox="1"/>
          <p:nvPr/>
        </p:nvSpPr>
        <p:spPr>
          <a:xfrm>
            <a:off x="12084646" y="6137440"/>
            <a:ext cx="2260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必ず保存をクリックする</a:t>
            </a:r>
            <a:endParaRPr sz="1600">
              <a:latin typeface="UD Digi Kyokasho N-R"/>
              <a:cs typeface="UD Digi Kyokasho N-R"/>
            </a:endParaRPr>
          </a:p>
        </p:txBody>
      </p:sp>
      <p:sp>
        <p:nvSpPr>
          <p:cNvPr id="11" name="object 11"/>
          <p:cNvSpPr txBox="1"/>
          <p:nvPr/>
        </p:nvSpPr>
        <p:spPr>
          <a:xfrm>
            <a:off x="6449453" y="6902068"/>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保存</a:t>
            </a:r>
            <a:endParaRPr sz="1200">
              <a:latin typeface="UD Digi Kyokasho N-R"/>
              <a:cs typeface="UD Digi Kyokasho N-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0375" cy="9515475"/>
          </a:xfrm>
          <a:prstGeom prst="rect">
            <a:avLst/>
          </a:prstGeom>
        </p:spPr>
      </p:pic>
      <p:sp>
        <p:nvSpPr>
          <p:cNvPr id="3" name="object 3"/>
          <p:cNvSpPr txBox="1"/>
          <p:nvPr/>
        </p:nvSpPr>
        <p:spPr>
          <a:xfrm>
            <a:off x="11765674" y="3820934"/>
            <a:ext cx="3987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高校時代に大学レベルの授業を受けたことがありますか？</a:t>
            </a:r>
            <a:endParaRPr sz="1200">
              <a:latin typeface="UD Digi Kyokasho N-R"/>
              <a:cs typeface="UD Digi Kyokasho N-R"/>
            </a:endParaRPr>
          </a:p>
        </p:txBody>
      </p:sp>
      <p:sp>
        <p:nvSpPr>
          <p:cNvPr id="4" name="object 4"/>
          <p:cNvSpPr txBox="1"/>
          <p:nvPr/>
        </p:nvSpPr>
        <p:spPr>
          <a:xfrm>
            <a:off x="6154115" y="4064253"/>
            <a:ext cx="4940300" cy="657225"/>
          </a:xfrm>
          <a:prstGeom prst="rect">
            <a:avLst/>
          </a:prstGeom>
        </p:spPr>
        <p:txBody>
          <a:bodyPr vert="horz" wrap="square" lIns="0" tIns="53975" rIns="0" bIns="0" rtlCol="0">
            <a:spAutoFit/>
          </a:bodyPr>
          <a:lstStyle/>
          <a:p>
            <a:pPr marL="12700" marR="4297680" indent="11430">
              <a:lnSpc>
                <a:spcPct val="77500"/>
              </a:lnSpc>
              <a:spcBef>
                <a:spcPts val="425"/>
              </a:spcBef>
            </a:pPr>
            <a:r>
              <a:rPr sz="1200" dirty="0">
                <a:latin typeface="UD Digi Kyokasho N-R"/>
                <a:cs typeface="UD Digi Kyokasho N-R"/>
              </a:rPr>
              <a:t>AP</a:t>
            </a:r>
            <a:r>
              <a:rPr sz="1200" spc="-20" dirty="0">
                <a:latin typeface="UD Digi Kyokasho N-R"/>
                <a:cs typeface="UD Digi Kyokasho N-R"/>
              </a:rPr>
              <a:t>スコア</a:t>
            </a:r>
            <a:r>
              <a:rPr sz="1200" spc="-50" dirty="0">
                <a:latin typeface="UD Digi Kyokasho N-R"/>
                <a:cs typeface="UD Digi Kyokasho N-R"/>
              </a:rPr>
              <a:t> </a:t>
            </a:r>
            <a:r>
              <a:rPr sz="1200" dirty="0">
                <a:latin typeface="UD Digi Kyokasho N-R"/>
                <a:cs typeface="UD Digi Kyokasho N-R"/>
              </a:rPr>
              <a:t>IB</a:t>
            </a:r>
            <a:r>
              <a:rPr sz="1200" spc="-20" dirty="0">
                <a:latin typeface="UD Digi Kyokasho N-R"/>
                <a:cs typeface="UD Digi Kyokasho N-R"/>
              </a:rPr>
              <a:t>スコア</a:t>
            </a:r>
            <a:endParaRPr sz="1200">
              <a:latin typeface="UD Digi Kyokasho N-R"/>
              <a:cs typeface="UD Digi Kyokasho N-R"/>
            </a:endParaRPr>
          </a:p>
          <a:p>
            <a:pPr marL="24130">
              <a:lnSpc>
                <a:spcPts val="1045"/>
              </a:lnSpc>
            </a:pPr>
            <a:r>
              <a:rPr sz="1200" spc="-5" dirty="0">
                <a:latin typeface="UD Digi Kyokasho N-R"/>
                <a:cs typeface="UD Digi Kyokasho N-R"/>
              </a:rPr>
              <a:t>デュアル・クレジット</a:t>
            </a:r>
            <a:endParaRPr sz="1200">
              <a:latin typeface="UD Digi Kyokasho N-R"/>
              <a:cs typeface="UD Digi Kyokasho N-R"/>
            </a:endParaRPr>
          </a:p>
          <a:p>
            <a:pPr marL="1878964">
              <a:lnSpc>
                <a:spcPts val="1370"/>
              </a:lnSpc>
            </a:pPr>
            <a:r>
              <a:rPr sz="1200" spc="-5" dirty="0">
                <a:latin typeface="UD Digi Kyokasho N-R"/>
                <a:cs typeface="UD Digi Kyokasho N-R"/>
              </a:rPr>
              <a:t>大学やカレッジに通ったことがありますか？</a:t>
            </a:r>
            <a:endParaRPr sz="1200">
              <a:latin typeface="UD Digi Kyokasho N-R"/>
              <a:cs typeface="UD Digi Kyokasho N-R"/>
            </a:endParaRPr>
          </a:p>
        </p:txBody>
      </p:sp>
      <p:sp>
        <p:nvSpPr>
          <p:cNvPr id="5" name="object 5"/>
          <p:cNvSpPr txBox="1"/>
          <p:nvPr/>
        </p:nvSpPr>
        <p:spPr>
          <a:xfrm>
            <a:off x="6685736" y="4861445"/>
            <a:ext cx="4769485" cy="1100455"/>
          </a:xfrm>
          <a:prstGeom prst="rect">
            <a:avLst/>
          </a:prstGeom>
        </p:spPr>
        <p:txBody>
          <a:bodyPr vert="horz" wrap="square" lIns="0" tIns="89535" rIns="0" bIns="0" rtlCol="0">
            <a:spAutoFit/>
          </a:bodyPr>
          <a:lstStyle/>
          <a:p>
            <a:pPr marL="850900">
              <a:lnSpc>
                <a:spcPct val="100000"/>
              </a:lnSpc>
              <a:spcBef>
                <a:spcPts val="705"/>
              </a:spcBef>
            </a:pPr>
            <a:r>
              <a:rPr sz="1200" dirty="0">
                <a:latin typeface="UD Digi Kyokasho N-R"/>
                <a:cs typeface="UD Digi Kyokasho N-R"/>
              </a:rPr>
              <a:t>SAT（標準適性試験）</a:t>
            </a:r>
            <a:r>
              <a:rPr sz="1200" spc="-15" dirty="0">
                <a:latin typeface="UD Digi Kyokasho N-R"/>
                <a:cs typeface="UD Digi Kyokasho N-R"/>
              </a:rPr>
              <a:t>のスコア</a:t>
            </a:r>
            <a:endParaRPr sz="1200">
              <a:latin typeface="UD Digi Kyokasho N-R"/>
              <a:cs typeface="UD Digi Kyokasho N-R"/>
            </a:endParaRPr>
          </a:p>
          <a:p>
            <a:pPr marL="1784350">
              <a:lnSpc>
                <a:spcPct val="100000"/>
              </a:lnSpc>
              <a:spcBef>
                <a:spcPts val="605"/>
              </a:spcBef>
            </a:pPr>
            <a:r>
              <a:rPr sz="1200" dirty="0">
                <a:latin typeface="UD Digi Kyokasho N-R"/>
                <a:cs typeface="UD Digi Kyokasho N-R"/>
              </a:rPr>
              <a:t>SAT</a:t>
            </a:r>
            <a:r>
              <a:rPr sz="1200" spc="-5" dirty="0">
                <a:latin typeface="UD Digi Kyokasho N-R"/>
                <a:cs typeface="UD Digi Kyokasho N-R"/>
              </a:rPr>
              <a:t>を受験した、または受験する予定がある</a:t>
            </a:r>
            <a:endParaRPr sz="1200">
              <a:latin typeface="UD Digi Kyokasho N-R"/>
              <a:cs typeface="UD Digi Kyokasho N-R"/>
            </a:endParaRPr>
          </a:p>
          <a:p>
            <a:pPr marL="12700">
              <a:lnSpc>
                <a:spcPct val="100000"/>
              </a:lnSpc>
              <a:spcBef>
                <a:spcPts val="885"/>
              </a:spcBef>
            </a:pPr>
            <a:r>
              <a:rPr sz="1200" dirty="0">
                <a:latin typeface="UD Digi Kyokasho N-R"/>
                <a:cs typeface="UD Digi Kyokasho N-R"/>
              </a:rPr>
              <a:t>ACT（American College Testing）</a:t>
            </a:r>
            <a:r>
              <a:rPr sz="1200" spc="-15" dirty="0">
                <a:latin typeface="UD Digi Kyokasho N-R"/>
                <a:cs typeface="UD Digi Kyokasho N-R"/>
              </a:rPr>
              <a:t>のスコア</a:t>
            </a:r>
            <a:endParaRPr sz="1200">
              <a:latin typeface="UD Digi Kyokasho N-R"/>
              <a:cs typeface="UD Digi Kyokasho N-R"/>
            </a:endParaRPr>
          </a:p>
          <a:p>
            <a:pPr marL="1288415">
              <a:lnSpc>
                <a:spcPct val="100000"/>
              </a:lnSpc>
              <a:spcBef>
                <a:spcPts val="610"/>
              </a:spcBef>
            </a:pPr>
            <a:r>
              <a:rPr sz="1200" dirty="0">
                <a:latin typeface="UD Digi Kyokasho N-R"/>
                <a:cs typeface="UD Digi Kyokasho N-R"/>
              </a:rPr>
              <a:t>ACT</a:t>
            </a:r>
            <a:r>
              <a:rPr sz="1200" spc="-5" dirty="0">
                <a:latin typeface="UD Digi Kyokasho N-R"/>
                <a:cs typeface="UD Digi Kyokasho N-R"/>
              </a:rPr>
              <a:t>を受験した、または受験する予定がある</a:t>
            </a:r>
            <a:endParaRPr sz="1200">
              <a:latin typeface="UD Digi Kyokasho N-R"/>
              <a:cs typeface="UD Digi Kyokasho N-R"/>
            </a:endParaRPr>
          </a:p>
        </p:txBody>
      </p:sp>
      <p:sp>
        <p:nvSpPr>
          <p:cNvPr id="6" name="object 6"/>
          <p:cNvSpPr txBox="1"/>
          <p:nvPr/>
        </p:nvSpPr>
        <p:spPr>
          <a:xfrm>
            <a:off x="11931065" y="5031219"/>
            <a:ext cx="4495800" cy="756920"/>
          </a:xfrm>
          <a:prstGeom prst="rect">
            <a:avLst/>
          </a:prstGeom>
        </p:spPr>
        <p:txBody>
          <a:bodyPr vert="horz" wrap="square" lIns="0" tIns="12700" rIns="0" bIns="0" rtlCol="0">
            <a:spAutoFit/>
          </a:bodyPr>
          <a:lstStyle/>
          <a:p>
            <a:pPr marL="12700" marR="5080" algn="just">
              <a:lnSpc>
                <a:spcPct val="100000"/>
              </a:lnSpc>
              <a:spcBef>
                <a:spcPts val="100"/>
              </a:spcBef>
            </a:pPr>
            <a:r>
              <a:rPr sz="1600" b="1" spc="-5" dirty="0">
                <a:latin typeface="UD Digi Kyokasho N-R"/>
                <a:cs typeface="UD Digi Kyokasho N-R"/>
              </a:rPr>
              <a:t>ブリッジ・イニシアチブ・パートナーの高校から</a:t>
            </a:r>
            <a:r>
              <a:rPr sz="1600" b="1" dirty="0">
                <a:latin typeface="UD Digi Kyokasho N-R"/>
                <a:cs typeface="UD Digi Kyokasho N-R"/>
              </a:rPr>
              <a:t>入学を申請する生徒は、SATまたはACT</a:t>
            </a:r>
            <a:r>
              <a:rPr sz="1600" b="1" spc="-10" dirty="0">
                <a:latin typeface="UD Digi Kyokasho N-R"/>
                <a:cs typeface="UD Digi Kyokasho N-R"/>
              </a:rPr>
              <a:t>のスコアを</a:t>
            </a:r>
            <a:r>
              <a:rPr sz="1600" b="1" spc="-5" dirty="0">
                <a:latin typeface="UD Digi Kyokasho N-R"/>
                <a:cs typeface="UD Digi Kyokasho N-R"/>
              </a:rPr>
              <a:t>提出する必要はありません。</a:t>
            </a:r>
            <a:endParaRPr sz="1600">
              <a:latin typeface="UD Digi Kyokasho N-R"/>
              <a:cs typeface="UD Digi Kyokasho N-R"/>
            </a:endParaRPr>
          </a:p>
        </p:txBody>
      </p:sp>
      <p:sp>
        <p:nvSpPr>
          <p:cNvPr id="7" name="object 7"/>
          <p:cNvSpPr txBox="1"/>
          <p:nvPr/>
        </p:nvSpPr>
        <p:spPr>
          <a:xfrm>
            <a:off x="5492534" y="6335001"/>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
        <p:nvSpPr>
          <p:cNvPr id="8" name="object 8"/>
          <p:cNvSpPr txBox="1"/>
          <p:nvPr/>
        </p:nvSpPr>
        <p:spPr>
          <a:xfrm>
            <a:off x="7146480" y="6137440"/>
            <a:ext cx="16510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つづくをクリック</a:t>
            </a:r>
            <a:endParaRPr sz="1600">
              <a:latin typeface="UD Digi Kyokasho N-R"/>
              <a:cs typeface="UD Digi Kyokasho N-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11800" cy="8391525"/>
          </a:xfrm>
          <a:prstGeom prst="rect">
            <a:avLst/>
          </a:prstGeom>
        </p:spPr>
      </p:pic>
      <p:sp>
        <p:nvSpPr>
          <p:cNvPr id="3" name="object 3"/>
          <p:cNvSpPr txBox="1"/>
          <p:nvPr/>
        </p:nvSpPr>
        <p:spPr>
          <a:xfrm>
            <a:off x="4805794" y="2194890"/>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登録</a:t>
            </a:r>
            <a:endParaRPr sz="1200">
              <a:latin typeface="UD Digi Kyokasho N-R"/>
              <a:cs typeface="UD Digi Kyokasho N-R"/>
            </a:endParaRPr>
          </a:p>
        </p:txBody>
      </p:sp>
      <p:sp>
        <p:nvSpPr>
          <p:cNvPr id="4" name="object 4"/>
          <p:cNvSpPr txBox="1"/>
          <p:nvPr/>
        </p:nvSpPr>
        <p:spPr>
          <a:xfrm>
            <a:off x="7176566" y="2571140"/>
            <a:ext cx="2324100" cy="1016000"/>
          </a:xfrm>
          <a:prstGeom prst="rect">
            <a:avLst/>
          </a:prstGeom>
        </p:spPr>
        <p:txBody>
          <a:bodyPr vert="horz" wrap="square" lIns="0" tIns="94615" rIns="0" bIns="0" rtlCol="0">
            <a:spAutoFit/>
          </a:bodyPr>
          <a:lstStyle/>
          <a:p>
            <a:pPr marL="1243965">
              <a:lnSpc>
                <a:spcPct val="100000"/>
              </a:lnSpc>
              <a:spcBef>
                <a:spcPts val="745"/>
              </a:spcBef>
            </a:pPr>
            <a:r>
              <a:rPr sz="1200" spc="-10" dirty="0">
                <a:latin typeface="UD Digi Kyokasho N-R"/>
                <a:cs typeface="UD Digi Kyokasho N-R"/>
              </a:rPr>
              <a:t>メールアドレス</a:t>
            </a:r>
            <a:endParaRPr sz="1200">
              <a:latin typeface="UD Digi Kyokasho N-R"/>
              <a:cs typeface="UD Digi Kyokasho N-R"/>
            </a:endParaRPr>
          </a:p>
          <a:p>
            <a:pPr marL="335915" marR="1827530">
              <a:lnSpc>
                <a:spcPct val="126299"/>
              </a:lnSpc>
              <a:spcBef>
                <a:spcPts val="270"/>
              </a:spcBef>
            </a:pPr>
            <a:r>
              <a:rPr sz="1200" spc="-50" dirty="0">
                <a:latin typeface="UD Digi Kyokasho N-R"/>
                <a:cs typeface="UD Digi Kyokasho N-R"/>
              </a:rPr>
              <a:t>名姓</a:t>
            </a:r>
            <a:endParaRPr sz="1200">
              <a:latin typeface="UD Digi Kyokasho N-R"/>
              <a:cs typeface="UD Digi Kyokasho N-R"/>
            </a:endParaRPr>
          </a:p>
          <a:p>
            <a:pPr marL="12700">
              <a:lnSpc>
                <a:spcPct val="100000"/>
              </a:lnSpc>
              <a:spcBef>
                <a:spcPts val="365"/>
              </a:spcBef>
            </a:pPr>
            <a:r>
              <a:rPr sz="1200" spc="-15" dirty="0">
                <a:latin typeface="UD Digi Kyokasho N-R"/>
                <a:cs typeface="UD Digi Kyokasho N-R"/>
              </a:rPr>
              <a:t>生年月日</a:t>
            </a:r>
            <a:endParaRPr sz="1200">
              <a:latin typeface="UD Digi Kyokasho N-R"/>
              <a:cs typeface="UD Digi Kyokasho N-R"/>
            </a:endParaRPr>
          </a:p>
        </p:txBody>
      </p:sp>
      <p:sp>
        <p:nvSpPr>
          <p:cNvPr id="5" name="object 5"/>
          <p:cNvSpPr txBox="1"/>
          <p:nvPr/>
        </p:nvSpPr>
        <p:spPr>
          <a:xfrm>
            <a:off x="5698680" y="3580777"/>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月</a:t>
            </a:r>
            <a:endParaRPr sz="1200">
              <a:latin typeface="UD Digi Kyokasho N-R"/>
              <a:cs typeface="UD Digi Kyokasho N-R"/>
            </a:endParaRPr>
          </a:p>
        </p:txBody>
      </p:sp>
      <p:sp>
        <p:nvSpPr>
          <p:cNvPr id="6" name="object 6"/>
          <p:cNvSpPr txBox="1"/>
          <p:nvPr/>
        </p:nvSpPr>
        <p:spPr>
          <a:xfrm>
            <a:off x="6237490" y="3596170"/>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日</a:t>
            </a:r>
            <a:endParaRPr sz="1200">
              <a:latin typeface="UD Digi Kyokasho N-R"/>
              <a:cs typeface="UD Digi Kyokasho N-R"/>
            </a:endParaRPr>
          </a:p>
        </p:txBody>
      </p:sp>
      <p:sp>
        <p:nvSpPr>
          <p:cNvPr id="7" name="object 7"/>
          <p:cNvSpPr txBox="1"/>
          <p:nvPr/>
        </p:nvSpPr>
        <p:spPr>
          <a:xfrm>
            <a:off x="6714731" y="3596170"/>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年</a:t>
            </a:r>
            <a:endParaRPr sz="1200">
              <a:latin typeface="UD Digi Kyokasho N-R"/>
              <a:cs typeface="UD Digi Kyokasho N-R"/>
            </a:endParaRPr>
          </a:p>
        </p:txBody>
      </p:sp>
      <p:sp>
        <p:nvSpPr>
          <p:cNvPr id="8" name="object 8"/>
          <p:cNvSpPr txBox="1"/>
          <p:nvPr/>
        </p:nvSpPr>
        <p:spPr>
          <a:xfrm>
            <a:off x="4143832" y="4011828"/>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
        <p:nvSpPr>
          <p:cNvPr id="9" name="object 9"/>
          <p:cNvSpPr txBox="1"/>
          <p:nvPr/>
        </p:nvSpPr>
        <p:spPr>
          <a:xfrm>
            <a:off x="5544743" y="2313432"/>
            <a:ext cx="50546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アカウントを作成するには、以下の項目を半角ローマ字でご記入ください</a:t>
            </a:r>
            <a:endParaRPr sz="1200">
              <a:latin typeface="UD Digi Kyokasho N-R"/>
              <a:cs typeface="UD Digi Kyokasho N-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9900" cy="8629650"/>
          </a:xfrm>
          <a:prstGeom prst="rect">
            <a:avLst/>
          </a:prstGeom>
        </p:spPr>
      </p:pic>
      <p:sp>
        <p:nvSpPr>
          <p:cNvPr id="3" name="object 3"/>
          <p:cNvSpPr txBox="1"/>
          <p:nvPr/>
        </p:nvSpPr>
        <p:spPr>
          <a:xfrm>
            <a:off x="7410272" y="2310053"/>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その他情報</a:t>
            </a:r>
            <a:endParaRPr sz="1200">
              <a:latin typeface="UD Digi Kyokasho N-R"/>
              <a:cs typeface="UD Digi Kyokasho N-R"/>
            </a:endParaRPr>
          </a:p>
        </p:txBody>
      </p:sp>
      <p:sp>
        <p:nvSpPr>
          <p:cNvPr id="4" name="object 4"/>
          <p:cNvSpPr txBox="1"/>
          <p:nvPr/>
        </p:nvSpPr>
        <p:spPr>
          <a:xfrm>
            <a:off x="6133719" y="2636240"/>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活動</a:t>
            </a:r>
            <a:endParaRPr sz="1200">
              <a:latin typeface="UD Digi Kyokasho N-R"/>
              <a:cs typeface="UD Digi Kyokasho N-R"/>
            </a:endParaRPr>
          </a:p>
        </p:txBody>
      </p:sp>
      <p:sp>
        <p:nvSpPr>
          <p:cNvPr id="5" name="object 5"/>
          <p:cNvSpPr txBox="1"/>
          <p:nvPr/>
        </p:nvSpPr>
        <p:spPr>
          <a:xfrm>
            <a:off x="5483618" y="4210837"/>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
        <p:nvSpPr>
          <p:cNvPr id="6" name="object 6"/>
          <p:cNvSpPr txBox="1"/>
          <p:nvPr/>
        </p:nvSpPr>
        <p:spPr>
          <a:xfrm>
            <a:off x="11464543" y="2853220"/>
            <a:ext cx="6240145" cy="793115"/>
          </a:xfrm>
          <a:prstGeom prst="rect">
            <a:avLst/>
          </a:prstGeom>
        </p:spPr>
        <p:txBody>
          <a:bodyPr vert="horz" wrap="square" lIns="0" tIns="12700" rIns="0" bIns="0" rtlCol="0">
            <a:spAutoFit/>
          </a:bodyPr>
          <a:lstStyle/>
          <a:p>
            <a:pPr marL="12700" marR="2409190">
              <a:lnSpc>
                <a:spcPct val="100000"/>
              </a:lnSpc>
              <a:spcBef>
                <a:spcPts val="100"/>
              </a:spcBef>
            </a:pPr>
            <a:r>
              <a:rPr sz="1200" dirty="0">
                <a:latin typeface="UD Digi Kyokasho N-R"/>
                <a:cs typeface="UD Digi Kyokasho N-R"/>
              </a:rPr>
              <a:t>APSU</a:t>
            </a:r>
            <a:r>
              <a:rPr sz="1200" spc="-5" dirty="0">
                <a:latin typeface="UD Digi Kyokasho N-R"/>
                <a:cs typeface="UD Digi Kyokasho N-R"/>
              </a:rPr>
              <a:t>や他のリストにある団体に所属する活動に参加したことがあれば、追加することができる。</a:t>
            </a:r>
            <a:endParaRPr sz="1200">
              <a:latin typeface="UD Digi Kyokasho N-R"/>
              <a:cs typeface="UD Digi Kyokasho N-R"/>
            </a:endParaRPr>
          </a:p>
          <a:p>
            <a:pPr marL="130810">
              <a:lnSpc>
                <a:spcPct val="100000"/>
              </a:lnSpc>
              <a:spcBef>
                <a:spcPts val="1240"/>
              </a:spcBef>
            </a:pPr>
            <a:r>
              <a:rPr sz="1600" b="1" dirty="0">
                <a:latin typeface="UD Digi Kyokasho N-R"/>
                <a:cs typeface="UD Digi Kyokasho N-R"/>
              </a:rPr>
              <a:t>「Add</a:t>
            </a:r>
            <a:r>
              <a:rPr sz="1600" b="1" spc="-5" dirty="0">
                <a:latin typeface="UD Digi Kyokasho N-R"/>
                <a:cs typeface="UD Digi Kyokasho N-R"/>
              </a:rPr>
              <a:t> </a:t>
            </a:r>
            <a:r>
              <a:rPr sz="1600" b="1" dirty="0">
                <a:latin typeface="UD Digi Kyokasho N-R"/>
                <a:cs typeface="UD Digi Kyokasho N-R"/>
              </a:rPr>
              <a:t>Activity</a:t>
            </a:r>
            <a:r>
              <a:rPr sz="1600" b="1" spc="-5" dirty="0">
                <a:latin typeface="UD Digi Kyokasho N-R"/>
                <a:cs typeface="UD Digi Kyokasho N-R"/>
              </a:rPr>
              <a:t>」をクリックするとポップアップが表示されます。</a:t>
            </a:r>
            <a:endParaRPr sz="1600">
              <a:latin typeface="UD Digi Kyokasho N-R"/>
              <a:cs typeface="UD Digi Kyokasho N-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02275" cy="8629650"/>
          </a:xfrm>
          <a:prstGeom prst="rect">
            <a:avLst/>
          </a:prstGeom>
        </p:spPr>
      </p:pic>
      <p:sp>
        <p:nvSpPr>
          <p:cNvPr id="3" name="object 3"/>
          <p:cNvSpPr txBox="1"/>
          <p:nvPr/>
        </p:nvSpPr>
        <p:spPr>
          <a:xfrm>
            <a:off x="12082868" y="3157626"/>
            <a:ext cx="4902200" cy="518795"/>
          </a:xfrm>
          <a:prstGeom prst="rect">
            <a:avLst/>
          </a:prstGeom>
        </p:spPr>
        <p:txBody>
          <a:bodyPr vert="horz" wrap="square" lIns="0" tIns="6985" rIns="0" bIns="0" rtlCol="0">
            <a:spAutoFit/>
          </a:bodyPr>
          <a:lstStyle/>
          <a:p>
            <a:pPr marL="12700" marR="5080">
              <a:lnSpc>
                <a:spcPct val="102200"/>
              </a:lnSpc>
              <a:spcBef>
                <a:spcPts val="55"/>
              </a:spcBef>
            </a:pPr>
            <a:r>
              <a:rPr sz="1600" b="1" spc="-5" dirty="0">
                <a:latin typeface="UD Digi Kyokasho N-R"/>
                <a:cs typeface="UD Digi Kyokasho N-R"/>
              </a:rPr>
              <a:t>外国人学生がこのリストに載っている活動をする可能性は極めて低い。活動を記入する必要はありません。</a:t>
            </a:r>
            <a:endParaRPr sz="1600">
              <a:latin typeface="UD Digi Kyokasho N-R"/>
              <a:cs typeface="UD Digi Kyokasho N-R"/>
            </a:endParaRPr>
          </a:p>
        </p:txBody>
      </p:sp>
      <p:sp>
        <p:nvSpPr>
          <p:cNvPr id="4" name="object 4"/>
          <p:cNvSpPr txBox="1"/>
          <p:nvPr/>
        </p:nvSpPr>
        <p:spPr>
          <a:xfrm>
            <a:off x="10538497" y="2819933"/>
            <a:ext cx="7874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活動の種類</a:t>
            </a:r>
            <a:endParaRPr sz="1200">
              <a:latin typeface="UD Digi Kyokasho N-R"/>
              <a:cs typeface="UD Digi Kyokasho N-R"/>
            </a:endParaRPr>
          </a:p>
        </p:txBody>
      </p:sp>
      <p:sp>
        <p:nvSpPr>
          <p:cNvPr id="5" name="object 5"/>
          <p:cNvSpPr txBox="1"/>
          <p:nvPr/>
        </p:nvSpPr>
        <p:spPr>
          <a:xfrm>
            <a:off x="10526712" y="3000400"/>
            <a:ext cx="1092200" cy="497205"/>
          </a:xfrm>
          <a:prstGeom prst="rect">
            <a:avLst/>
          </a:prstGeom>
        </p:spPr>
        <p:txBody>
          <a:bodyPr vert="horz" wrap="square" lIns="0" tIns="65405" rIns="0" bIns="0" rtlCol="0">
            <a:spAutoFit/>
          </a:bodyPr>
          <a:lstStyle/>
          <a:p>
            <a:pPr marL="354330">
              <a:lnSpc>
                <a:spcPct val="100000"/>
              </a:lnSpc>
              <a:spcBef>
                <a:spcPts val="515"/>
              </a:spcBef>
            </a:pPr>
            <a:r>
              <a:rPr sz="1200" spc="-20" dirty="0">
                <a:latin typeface="UD Digi Kyokasho N-R"/>
                <a:cs typeface="UD Digi Kyokasho N-R"/>
              </a:rPr>
              <a:t>活動名</a:t>
            </a:r>
            <a:endParaRPr sz="1200">
              <a:latin typeface="UD Digi Kyokasho N-R"/>
              <a:cs typeface="UD Digi Kyokasho N-R"/>
            </a:endParaRPr>
          </a:p>
          <a:p>
            <a:pPr marL="12700">
              <a:lnSpc>
                <a:spcPct val="100000"/>
              </a:lnSpc>
              <a:spcBef>
                <a:spcPts val="415"/>
              </a:spcBef>
            </a:pPr>
            <a:r>
              <a:rPr sz="1200" spc="-10" dirty="0">
                <a:latin typeface="UD Digi Kyokasho N-R"/>
                <a:cs typeface="UD Digi Kyokasho N-R"/>
              </a:rPr>
              <a:t>活動内容と役職</a:t>
            </a:r>
            <a:endParaRPr sz="1200">
              <a:latin typeface="UD Digi Kyokasho N-R"/>
              <a:cs typeface="UD Digi Kyokasho N-R"/>
            </a:endParaRPr>
          </a:p>
        </p:txBody>
      </p:sp>
      <p:sp>
        <p:nvSpPr>
          <p:cNvPr id="6" name="object 6"/>
          <p:cNvSpPr txBox="1"/>
          <p:nvPr/>
        </p:nvSpPr>
        <p:spPr>
          <a:xfrm>
            <a:off x="8145322" y="3972852"/>
            <a:ext cx="23114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この活動は高校が主催したのか？</a:t>
            </a:r>
            <a:endParaRPr sz="1200">
              <a:latin typeface="UD Digi Kyokasho N-R"/>
              <a:cs typeface="UD Digi Kyokasho N-R"/>
            </a:endParaRPr>
          </a:p>
        </p:txBody>
      </p:sp>
      <p:sp>
        <p:nvSpPr>
          <p:cNvPr id="7" name="object 7"/>
          <p:cNvSpPr txBox="1"/>
          <p:nvPr/>
        </p:nvSpPr>
        <p:spPr>
          <a:xfrm>
            <a:off x="6506641" y="4538726"/>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参加期間</a:t>
            </a:r>
            <a:endParaRPr sz="1200">
              <a:latin typeface="UD Digi Kyokasho N-R"/>
              <a:cs typeface="UD Digi Kyokasho N-R"/>
            </a:endParaRPr>
          </a:p>
        </p:txBody>
      </p:sp>
      <p:sp>
        <p:nvSpPr>
          <p:cNvPr id="8" name="object 8"/>
          <p:cNvSpPr txBox="1"/>
          <p:nvPr/>
        </p:nvSpPr>
        <p:spPr>
          <a:xfrm>
            <a:off x="8463635" y="4373689"/>
            <a:ext cx="266065" cy="656590"/>
          </a:xfrm>
          <a:prstGeom prst="rect">
            <a:avLst/>
          </a:prstGeom>
        </p:spPr>
        <p:txBody>
          <a:bodyPr vert="horz" wrap="square" lIns="0" tIns="45720" rIns="0" bIns="0" rtlCol="0">
            <a:spAutoFit/>
          </a:bodyPr>
          <a:lstStyle/>
          <a:p>
            <a:pPr marL="12700" marR="5080" algn="just">
              <a:lnSpc>
                <a:spcPct val="81700"/>
              </a:lnSpc>
              <a:spcBef>
                <a:spcPts val="360"/>
              </a:spcBef>
            </a:pPr>
            <a:r>
              <a:rPr sz="1200" dirty="0">
                <a:latin typeface="UD Digi Kyokasho N-R"/>
                <a:cs typeface="UD Digi Kyokasho N-R"/>
              </a:rPr>
              <a:t>中</a:t>
            </a:r>
            <a:r>
              <a:rPr sz="1200" spc="-50" dirty="0">
                <a:latin typeface="UD Digi Kyokasho N-R"/>
                <a:cs typeface="UD Digi Kyokasho N-R"/>
              </a:rPr>
              <a:t>3</a:t>
            </a:r>
            <a:r>
              <a:rPr sz="1200" dirty="0">
                <a:latin typeface="UD Digi Kyokasho N-R"/>
                <a:cs typeface="UD Digi Kyokasho N-R"/>
              </a:rPr>
              <a:t>高</a:t>
            </a:r>
            <a:r>
              <a:rPr sz="1200" spc="-50" dirty="0">
                <a:latin typeface="UD Digi Kyokasho N-R"/>
                <a:cs typeface="UD Digi Kyokasho N-R"/>
              </a:rPr>
              <a:t>1</a:t>
            </a:r>
            <a:r>
              <a:rPr sz="1200" dirty="0">
                <a:latin typeface="UD Digi Kyokasho N-R"/>
                <a:cs typeface="UD Digi Kyokasho N-R"/>
              </a:rPr>
              <a:t>高</a:t>
            </a:r>
            <a:r>
              <a:rPr sz="1200" spc="-50" dirty="0">
                <a:latin typeface="UD Digi Kyokasho N-R"/>
                <a:cs typeface="UD Digi Kyokasho N-R"/>
              </a:rPr>
              <a:t>2</a:t>
            </a:r>
            <a:r>
              <a:rPr sz="1200" dirty="0">
                <a:latin typeface="UD Digi Kyokasho N-R"/>
                <a:cs typeface="UD Digi Kyokasho N-R"/>
              </a:rPr>
              <a:t>高</a:t>
            </a:r>
            <a:r>
              <a:rPr sz="1200" spc="-50" dirty="0">
                <a:latin typeface="UD Digi Kyokasho N-R"/>
                <a:cs typeface="UD Digi Kyokasho N-R"/>
              </a:rPr>
              <a:t>3</a:t>
            </a:r>
            <a:endParaRPr sz="1200">
              <a:latin typeface="UD Digi Kyokasho N-R"/>
              <a:cs typeface="UD Digi Kyokasho N-R"/>
            </a:endParaRPr>
          </a:p>
        </p:txBody>
      </p:sp>
      <p:sp>
        <p:nvSpPr>
          <p:cNvPr id="9" name="object 9"/>
          <p:cNvSpPr txBox="1"/>
          <p:nvPr/>
        </p:nvSpPr>
        <p:spPr>
          <a:xfrm>
            <a:off x="8569731" y="4939563"/>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大学</a:t>
            </a:r>
            <a:endParaRPr sz="1200">
              <a:latin typeface="UD Digi Kyokasho N-R"/>
              <a:cs typeface="UD Digi Kyokasho N-R"/>
            </a:endParaRPr>
          </a:p>
        </p:txBody>
      </p:sp>
      <p:sp>
        <p:nvSpPr>
          <p:cNvPr id="10" name="object 10"/>
          <p:cNvSpPr txBox="1"/>
          <p:nvPr/>
        </p:nvSpPr>
        <p:spPr>
          <a:xfrm>
            <a:off x="6365176" y="5587962"/>
            <a:ext cx="15494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大学に参加するつもり</a:t>
            </a:r>
            <a:endParaRPr sz="1200">
              <a:latin typeface="UD Digi Kyokasho N-R"/>
              <a:cs typeface="UD Digi Kyokasho N-R"/>
            </a:endParaRPr>
          </a:p>
        </p:txBody>
      </p:sp>
      <p:sp>
        <p:nvSpPr>
          <p:cNvPr id="11" name="object 11"/>
          <p:cNvSpPr txBox="1"/>
          <p:nvPr/>
        </p:nvSpPr>
        <p:spPr>
          <a:xfrm>
            <a:off x="6459486" y="6920115"/>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保存</a:t>
            </a:r>
            <a:endParaRPr sz="1200">
              <a:latin typeface="UD Digi Kyokasho N-R"/>
              <a:cs typeface="UD Digi Kyokasho N-R"/>
            </a:endParaRPr>
          </a:p>
        </p:txBody>
      </p:sp>
      <p:sp>
        <p:nvSpPr>
          <p:cNvPr id="12" name="object 12"/>
          <p:cNvSpPr txBox="1"/>
          <p:nvPr/>
        </p:nvSpPr>
        <p:spPr>
          <a:xfrm>
            <a:off x="7037158" y="6931914"/>
            <a:ext cx="330200"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UD Digi Kyokasho N-R"/>
                <a:cs typeface="UD Digi Kyokasho N-R"/>
              </a:rPr>
              <a:t>取消</a:t>
            </a:r>
            <a:endParaRPr sz="1200">
              <a:latin typeface="UD Digi Kyokasho N-R"/>
              <a:cs typeface="UD Digi Kyokasho N-R"/>
            </a:endParaRPr>
          </a:p>
        </p:txBody>
      </p:sp>
      <p:sp>
        <p:nvSpPr>
          <p:cNvPr id="13" name="object 13"/>
          <p:cNvSpPr txBox="1"/>
          <p:nvPr/>
        </p:nvSpPr>
        <p:spPr>
          <a:xfrm>
            <a:off x="7874177" y="6807974"/>
            <a:ext cx="14478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保存をクリック</a:t>
            </a:r>
            <a:endParaRPr sz="1600">
              <a:latin typeface="UD Digi Kyokasho N-R"/>
              <a:cs typeface="UD Digi Kyokasho N-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11800" cy="8601075"/>
          </a:xfrm>
          <a:prstGeom prst="rect">
            <a:avLst/>
          </a:prstGeom>
        </p:spPr>
      </p:pic>
      <p:sp>
        <p:nvSpPr>
          <p:cNvPr id="3" name="object 3"/>
          <p:cNvSpPr txBox="1"/>
          <p:nvPr/>
        </p:nvSpPr>
        <p:spPr>
          <a:xfrm>
            <a:off x="5458180" y="4213733"/>
            <a:ext cx="41719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UD Digi Kyokasho NK-R"/>
                <a:cs typeface="UD Digi Kyokasho NK-R"/>
              </a:rPr>
              <a:t>つづく</a:t>
            </a:r>
            <a:endParaRPr sz="1200">
              <a:latin typeface="UD Digi Kyokasho NK-R"/>
              <a:cs typeface="UD Digi Kyokasho NK-R"/>
            </a:endParaRPr>
          </a:p>
        </p:txBody>
      </p:sp>
      <p:sp>
        <p:nvSpPr>
          <p:cNvPr id="4" name="object 4"/>
          <p:cNvSpPr txBox="1"/>
          <p:nvPr/>
        </p:nvSpPr>
        <p:spPr>
          <a:xfrm>
            <a:off x="6837515" y="4118432"/>
            <a:ext cx="16510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つづくをクリック</a:t>
            </a:r>
            <a:endParaRPr sz="1600">
              <a:latin typeface="UD Digi Kyokasho N-R"/>
              <a:cs typeface="UD Digi Kyokasho N-R"/>
            </a:endParaRPr>
          </a:p>
        </p:txBody>
      </p:sp>
      <p:sp>
        <p:nvSpPr>
          <p:cNvPr id="5" name="object 5"/>
          <p:cNvSpPr txBox="1"/>
          <p:nvPr/>
        </p:nvSpPr>
        <p:spPr>
          <a:xfrm>
            <a:off x="11856516" y="3205264"/>
            <a:ext cx="3683000" cy="513080"/>
          </a:xfrm>
          <a:prstGeom prst="rect">
            <a:avLst/>
          </a:prstGeom>
        </p:spPr>
        <p:txBody>
          <a:bodyPr vert="horz" wrap="square" lIns="0" tIns="12700" rIns="0" bIns="0" rtlCol="0">
            <a:spAutoFit/>
          </a:bodyPr>
          <a:lstStyle/>
          <a:p>
            <a:pPr marL="12700" marR="5080">
              <a:lnSpc>
                <a:spcPct val="100000"/>
              </a:lnSpc>
              <a:spcBef>
                <a:spcPts val="100"/>
              </a:spcBef>
            </a:pPr>
            <a:r>
              <a:rPr sz="1600" b="1" spc="-5" dirty="0">
                <a:latin typeface="UD Digi Kyokasho N-R"/>
                <a:cs typeface="UD Digi Kyokasho N-R"/>
              </a:rPr>
              <a:t>アクティビティを記入せずに「つづく」をクリックしても問題ありません。</a:t>
            </a:r>
            <a:endParaRPr sz="1600">
              <a:latin typeface="UD Digi Kyokasho N-R"/>
              <a:cs typeface="UD Digi Kyokasho N-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92750" cy="9486900"/>
          </a:xfrm>
          <a:prstGeom prst="rect">
            <a:avLst/>
          </a:prstGeom>
        </p:spPr>
      </p:pic>
      <p:sp>
        <p:nvSpPr>
          <p:cNvPr id="3" name="object 3"/>
          <p:cNvSpPr txBox="1"/>
          <p:nvPr/>
        </p:nvSpPr>
        <p:spPr>
          <a:xfrm>
            <a:off x="6479666" y="2297518"/>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MS PMincho"/>
                <a:cs typeface="MS PMincho"/>
              </a:rPr>
              <a:t>証明書</a:t>
            </a:r>
            <a:endParaRPr sz="1200">
              <a:latin typeface="MS PMincho"/>
              <a:cs typeface="MS PMincho"/>
            </a:endParaRPr>
          </a:p>
        </p:txBody>
      </p:sp>
      <p:sp>
        <p:nvSpPr>
          <p:cNvPr id="4" name="object 4"/>
          <p:cNvSpPr txBox="1"/>
          <p:nvPr/>
        </p:nvSpPr>
        <p:spPr>
          <a:xfrm>
            <a:off x="8824455" y="2480512"/>
            <a:ext cx="7683500" cy="1120775"/>
          </a:xfrm>
          <a:prstGeom prst="rect">
            <a:avLst/>
          </a:prstGeom>
        </p:spPr>
        <p:txBody>
          <a:bodyPr vert="horz" wrap="square" lIns="0" tIns="102870" rIns="0" bIns="0" rtlCol="0">
            <a:spAutoFit/>
          </a:bodyPr>
          <a:lstStyle/>
          <a:p>
            <a:pPr marL="12700">
              <a:lnSpc>
                <a:spcPct val="100000"/>
              </a:lnSpc>
              <a:spcBef>
                <a:spcPts val="810"/>
              </a:spcBef>
            </a:pPr>
            <a:r>
              <a:rPr sz="1200" spc="-5" dirty="0">
                <a:latin typeface="UD Digi Kyokasho N-R"/>
                <a:cs typeface="UD Digi Kyokasho N-R"/>
              </a:rPr>
              <a:t>以下の事項を確認の上、ご応募ください。</a:t>
            </a:r>
            <a:endParaRPr sz="1200">
              <a:latin typeface="UD Digi Kyokasho N-R"/>
              <a:cs typeface="UD Digi Kyokasho N-R"/>
            </a:endParaRPr>
          </a:p>
          <a:p>
            <a:pPr marL="2793365" marR="5080">
              <a:lnSpc>
                <a:spcPct val="100000"/>
              </a:lnSpc>
              <a:spcBef>
                <a:spcPts val="710"/>
              </a:spcBef>
            </a:pPr>
            <a:r>
              <a:rPr sz="1200" spc="-5" dirty="0">
                <a:latin typeface="UD Digi Kyokasho N-R"/>
                <a:cs typeface="UD Digi Kyokasho N-R"/>
              </a:rPr>
              <a:t>私は、虚偽の情報を提供したり、過去の学歴に関する情報を提供しな</a:t>
            </a:r>
            <a:r>
              <a:rPr sz="1200" spc="-50" dirty="0">
                <a:latin typeface="UD Digi Kyokasho N-R"/>
                <a:cs typeface="UD Digi Kyokasho N-R"/>
              </a:rPr>
              <a:t> </a:t>
            </a:r>
            <a:r>
              <a:rPr sz="1200" spc="-5" dirty="0">
                <a:latin typeface="UD Digi Kyokasho N-R"/>
                <a:cs typeface="UD Digi Kyokasho N-R"/>
              </a:rPr>
              <a:t>かったりした場合、大学への入学資格を失う可能性があることを理解しています。また、過去に在籍していた学校が、私の成績証明書を直接</a:t>
            </a:r>
            <a:r>
              <a:rPr sz="1200" spc="-50" dirty="0">
                <a:latin typeface="UD Digi Kyokasho N-R"/>
                <a:cs typeface="UD Digi Kyokasho N-R"/>
              </a:rPr>
              <a:t> </a:t>
            </a:r>
            <a:r>
              <a:rPr sz="1200" dirty="0">
                <a:latin typeface="UD Digi Kyokasho N-R"/>
                <a:cs typeface="UD Digi Kyokasho N-R"/>
              </a:rPr>
              <a:t>APSU</a:t>
            </a:r>
            <a:r>
              <a:rPr sz="1200" spc="-5" dirty="0">
                <a:latin typeface="UD Digi Kyokasho N-R"/>
                <a:cs typeface="UD Digi Kyokasho N-R"/>
              </a:rPr>
              <a:t>に送付することを許可します。</a:t>
            </a:r>
            <a:endParaRPr sz="1200">
              <a:latin typeface="UD Digi Kyokasho N-R"/>
              <a:cs typeface="UD Digi Kyokasho N-R"/>
            </a:endParaRPr>
          </a:p>
        </p:txBody>
      </p:sp>
      <p:sp>
        <p:nvSpPr>
          <p:cNvPr id="5" name="object 5"/>
          <p:cNvSpPr txBox="1"/>
          <p:nvPr/>
        </p:nvSpPr>
        <p:spPr>
          <a:xfrm>
            <a:off x="11687695" y="4046016"/>
            <a:ext cx="444500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UD Digi Kyokasho N-R"/>
                <a:cs typeface="UD Digi Kyokasho N-R"/>
              </a:rPr>
              <a:t>私は、居住者に与えられる経済的利益を得るために、米国またはテネシー州の市民であると詐称していないことを証明します。</a:t>
            </a:r>
            <a:endParaRPr sz="1200">
              <a:latin typeface="UD Digi Kyokasho N-R"/>
              <a:cs typeface="UD Digi Kyokasho N-R"/>
            </a:endParaRPr>
          </a:p>
        </p:txBody>
      </p:sp>
      <p:sp>
        <p:nvSpPr>
          <p:cNvPr id="6" name="object 6"/>
          <p:cNvSpPr txBox="1"/>
          <p:nvPr/>
        </p:nvSpPr>
        <p:spPr>
          <a:xfrm>
            <a:off x="11805525" y="5071122"/>
            <a:ext cx="4749800"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UD Digi Kyokasho N-R"/>
                <a:cs typeface="UD Digi Kyokasho N-R"/>
              </a:rPr>
              <a:t>私は、不正請求がテネシー州虚偽請求法に基づく責任の対象となり、懲戒処分を受ける可能性があることを理解しています。</a:t>
            </a:r>
            <a:endParaRPr sz="1200">
              <a:latin typeface="UD Digi Kyokasho N-R"/>
              <a:cs typeface="UD Digi Kyokasho N-R"/>
            </a:endParaRPr>
          </a:p>
        </p:txBody>
      </p:sp>
      <p:sp>
        <p:nvSpPr>
          <p:cNvPr id="7" name="object 7"/>
          <p:cNvSpPr txBox="1"/>
          <p:nvPr/>
        </p:nvSpPr>
        <p:spPr>
          <a:xfrm>
            <a:off x="8459190" y="6162306"/>
            <a:ext cx="41402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上記を証明する署名として、半角ローマ字で氏名を記入する</a:t>
            </a:r>
            <a:endParaRPr sz="1200">
              <a:latin typeface="UD Digi Kyokasho N-R"/>
              <a:cs typeface="UD Digi Kyokasho N-R"/>
            </a:endParaRPr>
          </a:p>
        </p:txBody>
      </p:sp>
      <p:sp>
        <p:nvSpPr>
          <p:cNvPr id="8" name="object 8"/>
          <p:cNvSpPr txBox="1"/>
          <p:nvPr/>
        </p:nvSpPr>
        <p:spPr>
          <a:xfrm>
            <a:off x="2293835" y="6623595"/>
            <a:ext cx="1651000" cy="269240"/>
          </a:xfrm>
          <a:prstGeom prst="rect">
            <a:avLst/>
          </a:prstGeom>
        </p:spPr>
        <p:txBody>
          <a:bodyPr vert="horz" wrap="square" lIns="0" tIns="12700" rIns="0" bIns="0" rtlCol="0">
            <a:spAutoFit/>
          </a:bodyPr>
          <a:lstStyle/>
          <a:p>
            <a:pPr marL="12700">
              <a:lnSpc>
                <a:spcPct val="100000"/>
              </a:lnSpc>
              <a:spcBef>
                <a:spcPts val="100"/>
              </a:spcBef>
            </a:pPr>
            <a:r>
              <a:rPr sz="1600" b="1" spc="-10" dirty="0">
                <a:latin typeface="UD Digi Kyokasho N-R"/>
                <a:cs typeface="UD Digi Kyokasho N-R"/>
              </a:rPr>
              <a:t>つづくをクリック</a:t>
            </a:r>
            <a:endParaRPr sz="1600">
              <a:latin typeface="UD Digi Kyokasho N-R"/>
              <a:cs typeface="UD Digi Kyokasho N-R"/>
            </a:endParaRPr>
          </a:p>
        </p:txBody>
      </p:sp>
      <p:sp>
        <p:nvSpPr>
          <p:cNvPr id="9" name="object 9"/>
          <p:cNvSpPr txBox="1"/>
          <p:nvPr/>
        </p:nvSpPr>
        <p:spPr>
          <a:xfrm>
            <a:off x="5489905" y="6765607"/>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UD Digi Kyokasho N-R"/>
                <a:cs typeface="UD Digi Kyokasho N-R"/>
              </a:rPr>
              <a:t>つづく</a:t>
            </a:r>
            <a:endParaRPr sz="1200">
              <a:latin typeface="UD Digi Kyokasho N-R"/>
              <a:cs typeface="UD Digi Kyokasho N-R"/>
            </a:endParaRPr>
          </a:p>
        </p:txBody>
      </p:sp>
      <p:sp>
        <p:nvSpPr>
          <p:cNvPr id="10" name="object 10"/>
          <p:cNvSpPr txBox="1"/>
          <p:nvPr/>
        </p:nvSpPr>
        <p:spPr>
          <a:xfrm>
            <a:off x="658926" y="4636274"/>
            <a:ext cx="4394200" cy="942975"/>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3</a:t>
            </a:r>
            <a:r>
              <a:rPr sz="1600" b="1" spc="-5" dirty="0">
                <a:latin typeface="UD Digi Kyokasho N-R"/>
                <a:cs typeface="UD Digi Kyokasho N-R"/>
              </a:rPr>
              <a:t>つのボックスをクリックし、名前を入力する。</a:t>
            </a:r>
            <a:endParaRPr sz="1600">
              <a:latin typeface="UD Digi Kyokasho N-R"/>
              <a:cs typeface="UD Digi Kyokasho N-R"/>
            </a:endParaRPr>
          </a:p>
          <a:p>
            <a:pPr marL="33020" marR="85725">
              <a:lnSpc>
                <a:spcPct val="100000"/>
              </a:lnSpc>
              <a:spcBef>
                <a:spcPts val="1460"/>
              </a:spcBef>
            </a:pPr>
            <a:r>
              <a:rPr sz="1600" b="1" spc="-5" dirty="0">
                <a:latin typeface="UD Digi Kyokasho N-R"/>
                <a:cs typeface="UD Digi Kyokasho N-R"/>
              </a:rPr>
              <a:t>留学生はビザが発給される際に、これらの条件をすべて満たすことになる。</a:t>
            </a:r>
            <a:endParaRPr sz="1600">
              <a:latin typeface="UD Digi Kyokasho N-R"/>
              <a:cs typeface="UD Digi Kyokasho N-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21325" cy="9496425"/>
          </a:xfrm>
          <a:prstGeom prst="rect">
            <a:avLst/>
          </a:prstGeom>
        </p:spPr>
      </p:pic>
      <p:sp>
        <p:nvSpPr>
          <p:cNvPr id="3" name="object 3"/>
          <p:cNvSpPr txBox="1"/>
          <p:nvPr/>
        </p:nvSpPr>
        <p:spPr>
          <a:xfrm>
            <a:off x="12591401" y="4129417"/>
            <a:ext cx="38862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完成したフォームは次のようになります。</a:t>
            </a:r>
            <a:endParaRPr sz="1600">
              <a:latin typeface="UD Digi Kyokasho N-R"/>
              <a:cs typeface="UD Digi Kyokasho N-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83225" cy="8572500"/>
          </a:xfrm>
          <a:prstGeom prst="rect">
            <a:avLst/>
          </a:prstGeom>
        </p:spPr>
      </p:pic>
      <p:sp>
        <p:nvSpPr>
          <p:cNvPr id="3" name="object 3"/>
          <p:cNvSpPr txBox="1"/>
          <p:nvPr/>
        </p:nvSpPr>
        <p:spPr>
          <a:xfrm>
            <a:off x="6052388" y="2286838"/>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レビュー</a:t>
            </a:r>
            <a:endParaRPr sz="1200">
              <a:latin typeface="UD Digi Kyokasho N-R"/>
              <a:cs typeface="UD Digi Kyokasho N-R"/>
            </a:endParaRPr>
          </a:p>
        </p:txBody>
      </p:sp>
      <p:sp>
        <p:nvSpPr>
          <p:cNvPr id="4" name="object 4"/>
          <p:cNvSpPr txBox="1"/>
          <p:nvPr/>
        </p:nvSpPr>
        <p:spPr>
          <a:xfrm>
            <a:off x="11858396" y="2777883"/>
            <a:ext cx="4531360" cy="1090295"/>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エラーがある場合は、この画面が表示されます。</a:t>
            </a:r>
            <a:endParaRPr sz="1600">
              <a:latin typeface="UD Digi Kyokasho N-R"/>
              <a:cs typeface="UD Digi Kyokasho N-R"/>
            </a:endParaRPr>
          </a:p>
          <a:p>
            <a:pPr>
              <a:lnSpc>
                <a:spcPct val="100000"/>
              </a:lnSpc>
              <a:spcBef>
                <a:spcPts val="215"/>
              </a:spcBef>
            </a:pPr>
            <a:endParaRPr sz="1600">
              <a:latin typeface="UD Digi Kyokasho N-R"/>
              <a:cs typeface="UD Digi Kyokasho N-R"/>
            </a:endParaRPr>
          </a:p>
          <a:p>
            <a:pPr marL="47625">
              <a:lnSpc>
                <a:spcPct val="100000"/>
              </a:lnSpc>
            </a:pPr>
            <a:r>
              <a:rPr sz="1600" b="1" spc="-5" dirty="0">
                <a:latin typeface="UD Digi Kyokasho N-R"/>
                <a:cs typeface="UD Digi Kyokasho N-R"/>
              </a:rPr>
              <a:t>赤で表示されている情報をクリックすると、</a:t>
            </a:r>
            <a:endParaRPr sz="1600">
              <a:latin typeface="UD Digi Kyokasho N-R"/>
              <a:cs typeface="UD Digi Kyokasho N-R"/>
            </a:endParaRPr>
          </a:p>
          <a:p>
            <a:pPr marL="47625">
              <a:lnSpc>
                <a:spcPct val="100000"/>
              </a:lnSpc>
            </a:pPr>
            <a:r>
              <a:rPr sz="1600" b="1" spc="-5" dirty="0">
                <a:latin typeface="UD Digi Kyokasho N-R"/>
                <a:cs typeface="UD Digi Kyokasho N-R"/>
              </a:rPr>
              <a:t>アプリケーションのそのセクションに戻ります。</a:t>
            </a:r>
            <a:endParaRPr sz="1600">
              <a:latin typeface="UD Digi Kyokasho N-R"/>
              <a:cs typeface="UD Digi Kyokasho N-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92750" cy="8658225"/>
          </a:xfrm>
          <a:prstGeom prst="rect">
            <a:avLst/>
          </a:prstGeom>
        </p:spPr>
      </p:pic>
      <p:sp>
        <p:nvSpPr>
          <p:cNvPr id="3" name="object 3"/>
          <p:cNvSpPr txBox="1"/>
          <p:nvPr/>
        </p:nvSpPr>
        <p:spPr>
          <a:xfrm>
            <a:off x="10214838" y="3121075"/>
            <a:ext cx="59182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エラーが検出されなければ、申請書を提出することができます。</a:t>
            </a:r>
            <a:endParaRPr sz="1600">
              <a:latin typeface="UD Digi Kyokasho N-R"/>
              <a:cs typeface="UD Digi Kyokasho N-R"/>
            </a:endParaRPr>
          </a:p>
        </p:txBody>
      </p:sp>
      <p:sp>
        <p:nvSpPr>
          <p:cNvPr id="4" name="object 4"/>
          <p:cNvSpPr txBox="1"/>
          <p:nvPr/>
        </p:nvSpPr>
        <p:spPr>
          <a:xfrm>
            <a:off x="7363383" y="3919893"/>
            <a:ext cx="67310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「Submit</a:t>
            </a:r>
            <a:r>
              <a:rPr sz="1600" b="1" spc="-5" dirty="0">
                <a:latin typeface="UD Digi Kyokasho N-R"/>
                <a:cs typeface="UD Digi Kyokasho N-R"/>
              </a:rPr>
              <a:t> </a:t>
            </a:r>
            <a:r>
              <a:rPr sz="1600" b="1" dirty="0">
                <a:latin typeface="UD Digi Kyokasho N-R"/>
                <a:cs typeface="UD Digi Kyokasho N-R"/>
              </a:rPr>
              <a:t>Application</a:t>
            </a:r>
            <a:r>
              <a:rPr sz="1600" b="1" spc="-5" dirty="0">
                <a:latin typeface="UD Digi Kyokasho N-R"/>
                <a:cs typeface="UD Digi Kyokasho N-R"/>
              </a:rPr>
              <a:t>」をクリックするとポップアップが表示されます。</a:t>
            </a:r>
            <a:endParaRPr sz="1600">
              <a:latin typeface="UD Digi Kyokasho N-R"/>
              <a:cs typeface="UD Digi Kyokasho N-R"/>
            </a:endParaRPr>
          </a:p>
        </p:txBody>
      </p:sp>
      <p:sp>
        <p:nvSpPr>
          <p:cNvPr id="5" name="object 5"/>
          <p:cNvSpPr txBox="1"/>
          <p:nvPr/>
        </p:nvSpPr>
        <p:spPr>
          <a:xfrm>
            <a:off x="5430989" y="3160052"/>
            <a:ext cx="2540000" cy="208279"/>
          </a:xfrm>
          <a:prstGeom prst="rect">
            <a:avLst/>
          </a:prstGeom>
        </p:spPr>
        <p:txBody>
          <a:bodyPr vert="horz" wrap="square" lIns="0" tIns="12700" rIns="0" bIns="0" rtlCol="0">
            <a:spAutoFit/>
          </a:bodyPr>
          <a:lstStyle/>
          <a:p>
            <a:pPr marL="12700">
              <a:lnSpc>
                <a:spcPct val="100000"/>
              </a:lnSpc>
              <a:spcBef>
                <a:spcPts val="100"/>
              </a:spcBef>
              <a:tabLst>
                <a:tab pos="1155065" algn="l"/>
              </a:tabLst>
            </a:pPr>
            <a:r>
              <a:rPr sz="1200" dirty="0">
                <a:latin typeface="UD Digi Kyokasho N-R"/>
                <a:cs typeface="UD Digi Kyokasho N-R"/>
              </a:rPr>
              <a:t>申請を提出</a:t>
            </a:r>
            <a:r>
              <a:rPr sz="1200" spc="-50" dirty="0">
                <a:latin typeface="UD Digi Kyokasho N-R"/>
                <a:cs typeface="UD Digi Kyokasho N-R"/>
              </a:rPr>
              <a:t>す</a:t>
            </a:r>
            <a:r>
              <a:rPr sz="1200" dirty="0">
                <a:latin typeface="UD Digi Kyokasho N-R"/>
                <a:cs typeface="UD Digi Kyokasho N-R"/>
              </a:rPr>
              <a:t>	保存し、後で提出</a:t>
            </a:r>
            <a:r>
              <a:rPr sz="1200" spc="-50" dirty="0">
                <a:latin typeface="UD Digi Kyokasho N-R"/>
                <a:cs typeface="UD Digi Kyokasho N-R"/>
              </a:rPr>
              <a:t>す</a:t>
            </a:r>
            <a:endParaRPr sz="1200">
              <a:latin typeface="UD Digi Kyokasho N-R"/>
              <a:cs typeface="UD Digi Kyokasho N-R"/>
            </a:endParaRPr>
          </a:p>
        </p:txBody>
      </p:sp>
      <p:sp>
        <p:nvSpPr>
          <p:cNvPr id="6" name="object 6"/>
          <p:cNvSpPr txBox="1"/>
          <p:nvPr/>
        </p:nvSpPr>
        <p:spPr>
          <a:xfrm>
            <a:off x="6020130" y="2332875"/>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レビュー</a:t>
            </a:r>
            <a:endParaRPr sz="1200">
              <a:latin typeface="UD Digi Kyokasho N-R"/>
              <a:cs typeface="UD Digi Kyokasho N-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83225" cy="8896350"/>
          </a:xfrm>
          <a:prstGeom prst="rect">
            <a:avLst/>
          </a:prstGeom>
        </p:spPr>
      </p:pic>
      <p:sp>
        <p:nvSpPr>
          <p:cNvPr id="3" name="object 3"/>
          <p:cNvSpPr txBox="1"/>
          <p:nvPr/>
        </p:nvSpPr>
        <p:spPr>
          <a:xfrm>
            <a:off x="7065200" y="1488973"/>
            <a:ext cx="23114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latin typeface="UD Digi Kyokasho N-R"/>
                <a:cs typeface="UD Digi Kyokasho N-R"/>
              </a:rPr>
              <a:t>申請書提出後の変更はできないことを理解しています。この申請書</a:t>
            </a:r>
            <a:r>
              <a:rPr sz="1200" spc="-10" dirty="0">
                <a:latin typeface="UD Digi Kyokasho N-R"/>
                <a:cs typeface="UD Digi Kyokasho N-R"/>
              </a:rPr>
              <a:t>は提出可能です。</a:t>
            </a:r>
            <a:endParaRPr sz="1200">
              <a:latin typeface="UD Digi Kyokasho N-R"/>
              <a:cs typeface="UD Digi Kyokasho N-R"/>
            </a:endParaRPr>
          </a:p>
        </p:txBody>
      </p:sp>
      <p:sp>
        <p:nvSpPr>
          <p:cNvPr id="4" name="object 4"/>
          <p:cNvSpPr txBox="1"/>
          <p:nvPr/>
        </p:nvSpPr>
        <p:spPr>
          <a:xfrm>
            <a:off x="11434419" y="1689595"/>
            <a:ext cx="1244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OK</a:t>
            </a:r>
            <a:r>
              <a:rPr sz="1600" b="1" spc="-10" dirty="0">
                <a:latin typeface="UD Digi Kyokasho N-R"/>
                <a:cs typeface="UD Digi Kyokasho N-R"/>
              </a:rPr>
              <a:t>をクリック</a:t>
            </a:r>
            <a:endParaRPr sz="1600">
              <a:latin typeface="UD Digi Kyokasho N-R"/>
              <a:cs typeface="UD Digi Kyokasho N-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7962033" cy="8218535"/>
          </a:xfrm>
          <a:prstGeom prst="rect">
            <a:avLst/>
          </a:prstGeom>
        </p:spPr>
      </p:pic>
      <p:sp>
        <p:nvSpPr>
          <p:cNvPr id="3" name="object 3"/>
          <p:cNvSpPr txBox="1"/>
          <p:nvPr/>
        </p:nvSpPr>
        <p:spPr>
          <a:xfrm>
            <a:off x="2167102" y="2111260"/>
            <a:ext cx="95758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オンラインでの申請は、これで終わりです。下記のチェックリストの書類をアップロードしてください。</a:t>
            </a:r>
            <a:endParaRPr sz="1600">
              <a:latin typeface="UD Digi Kyokasho N-R"/>
              <a:cs typeface="UD Digi Kyokasho N-R"/>
            </a:endParaRPr>
          </a:p>
        </p:txBody>
      </p:sp>
      <p:sp>
        <p:nvSpPr>
          <p:cNvPr id="4" name="object 4"/>
          <p:cNvSpPr txBox="1"/>
          <p:nvPr/>
        </p:nvSpPr>
        <p:spPr>
          <a:xfrm>
            <a:off x="313258" y="4919891"/>
            <a:ext cx="3696335" cy="1862455"/>
          </a:xfrm>
          <a:prstGeom prst="rect">
            <a:avLst/>
          </a:prstGeom>
        </p:spPr>
        <p:txBody>
          <a:bodyPr vert="horz" wrap="square" lIns="0" tIns="12700" rIns="0" bIns="0" rtlCol="0">
            <a:spAutoFit/>
          </a:bodyPr>
          <a:lstStyle/>
          <a:p>
            <a:pPr marL="25400" marR="5080" algn="just">
              <a:lnSpc>
                <a:spcPct val="100000"/>
              </a:lnSpc>
              <a:spcBef>
                <a:spcPts val="100"/>
              </a:spcBef>
            </a:pPr>
            <a:r>
              <a:rPr sz="1600" b="1" dirty="0">
                <a:latin typeface="UD Digi Kyokasho N-R"/>
                <a:cs typeface="UD Digi Kyokasho N-R"/>
              </a:rPr>
              <a:t>Affidavit</a:t>
            </a:r>
            <a:r>
              <a:rPr sz="1600" b="1" spc="-70" dirty="0">
                <a:latin typeface="UD Digi Kyokasho N-R"/>
                <a:cs typeface="UD Digi Kyokasho N-R"/>
              </a:rPr>
              <a:t> </a:t>
            </a:r>
            <a:r>
              <a:rPr sz="1600" b="1" dirty="0">
                <a:latin typeface="UD Digi Kyokasho N-R"/>
                <a:cs typeface="UD Digi Kyokasho N-R"/>
              </a:rPr>
              <a:t>of</a:t>
            </a:r>
            <a:r>
              <a:rPr sz="1600" b="1" spc="-70" dirty="0">
                <a:latin typeface="UD Digi Kyokasho N-R"/>
                <a:cs typeface="UD Digi Kyokasho N-R"/>
              </a:rPr>
              <a:t> </a:t>
            </a:r>
            <a:r>
              <a:rPr sz="1600" b="1" dirty="0">
                <a:latin typeface="UD Digi Kyokasho N-R"/>
                <a:cs typeface="UD Digi Kyokasho N-R"/>
              </a:rPr>
              <a:t>Support</a:t>
            </a:r>
            <a:r>
              <a:rPr sz="1600" b="1" spc="-10" dirty="0">
                <a:latin typeface="UD Digi Kyokasho N-R"/>
                <a:cs typeface="UD Digi Kyokasho N-R"/>
              </a:rPr>
              <a:t>はリンクから入手</a:t>
            </a:r>
            <a:r>
              <a:rPr sz="1600" b="1" spc="-5" dirty="0">
                <a:latin typeface="UD Digi Kyokasho N-R"/>
                <a:cs typeface="UD Digi Kyokasho N-R"/>
              </a:rPr>
              <a:t>可能で、ブリッジズ・イニシアティブの提携高校の授業料減免が反映される。</a:t>
            </a:r>
            <a:endParaRPr sz="1600">
              <a:latin typeface="UD Digi Kyokasho N-R"/>
              <a:cs typeface="UD Digi Kyokasho N-R"/>
            </a:endParaRPr>
          </a:p>
          <a:p>
            <a:pPr marL="12700" marR="17780">
              <a:lnSpc>
                <a:spcPct val="100000"/>
              </a:lnSpc>
              <a:spcBef>
                <a:spcPts val="1019"/>
              </a:spcBef>
            </a:pPr>
            <a:r>
              <a:rPr sz="1600" b="1" spc="-5" dirty="0">
                <a:latin typeface="UD Digi Kyokasho N-R"/>
                <a:cs typeface="UD Digi Kyokasho N-R"/>
              </a:rPr>
              <a:t>ブリッジズ・プログラムに参加している</a:t>
            </a:r>
            <a:r>
              <a:rPr sz="1600" b="1" dirty="0">
                <a:latin typeface="UD Digi Kyokasho N-R"/>
                <a:cs typeface="UD Digi Kyokasho N-R"/>
              </a:rPr>
              <a:t>高校から出願する生徒は、</a:t>
            </a:r>
            <a:r>
              <a:rPr sz="1600" b="1" spc="-10" dirty="0">
                <a:latin typeface="UD Digi Kyokasho N-R"/>
                <a:cs typeface="UD Digi Kyokasho N-R"/>
              </a:rPr>
              <a:t>English </a:t>
            </a:r>
            <a:r>
              <a:rPr sz="1600" b="1" dirty="0">
                <a:latin typeface="UD Digi Kyokasho N-R"/>
                <a:cs typeface="UD Digi Kyokasho N-R"/>
              </a:rPr>
              <a:t>Language</a:t>
            </a:r>
            <a:r>
              <a:rPr sz="1600" b="1" spc="-140" dirty="0">
                <a:latin typeface="UD Digi Kyokasho N-R"/>
                <a:cs typeface="UD Digi Kyokasho N-R"/>
              </a:rPr>
              <a:t> </a:t>
            </a:r>
            <a:r>
              <a:rPr sz="1600" b="1" dirty="0">
                <a:latin typeface="UD Digi Kyokasho N-R"/>
                <a:cs typeface="UD Digi Kyokasho N-R"/>
              </a:rPr>
              <a:t>Proficiency</a:t>
            </a:r>
            <a:r>
              <a:rPr sz="1600" b="1" spc="-10" dirty="0">
                <a:latin typeface="UD Digi Kyokasho N-R"/>
                <a:cs typeface="UD Digi Kyokasho N-R"/>
              </a:rPr>
              <a:t>として学校からの</a:t>
            </a:r>
            <a:r>
              <a:rPr sz="1600" b="1" spc="-5" dirty="0">
                <a:latin typeface="UD Digi Kyokasho N-R"/>
                <a:cs typeface="UD Digi Kyokasho N-R"/>
              </a:rPr>
              <a:t>推薦状を提出することができる。</a:t>
            </a:r>
            <a:endParaRPr sz="1600">
              <a:latin typeface="UD Digi Kyokasho N-R"/>
              <a:cs typeface="UD Digi Kyokasho N-R"/>
            </a:endParaRPr>
          </a:p>
        </p:txBody>
      </p:sp>
      <p:sp>
        <p:nvSpPr>
          <p:cNvPr id="5" name="object 5"/>
          <p:cNvSpPr txBox="1"/>
          <p:nvPr/>
        </p:nvSpPr>
        <p:spPr>
          <a:xfrm>
            <a:off x="6238595" y="5050358"/>
            <a:ext cx="6332220" cy="1234440"/>
          </a:xfrm>
          <a:prstGeom prst="rect">
            <a:avLst/>
          </a:prstGeom>
        </p:spPr>
        <p:txBody>
          <a:bodyPr vert="horz" wrap="square" lIns="0" tIns="26034" rIns="0" bIns="0" rtlCol="0">
            <a:spAutoFit/>
          </a:bodyPr>
          <a:lstStyle/>
          <a:p>
            <a:pPr marL="780415">
              <a:lnSpc>
                <a:spcPct val="100000"/>
              </a:lnSpc>
              <a:spcBef>
                <a:spcPts val="204"/>
              </a:spcBef>
            </a:pPr>
            <a:r>
              <a:rPr sz="1200" dirty="0">
                <a:latin typeface="UD Digi Kyokasho N-R"/>
                <a:cs typeface="UD Digi Kyokasho N-R"/>
              </a:rPr>
              <a:t>ACT、SAT</a:t>
            </a:r>
            <a:r>
              <a:rPr sz="1200" spc="-5" dirty="0">
                <a:latin typeface="UD Digi Kyokasho N-R"/>
                <a:cs typeface="UD Digi Kyokasho N-R"/>
              </a:rPr>
              <a:t>、またはプレイスメントのスコア</a:t>
            </a:r>
            <a:endParaRPr sz="1200">
              <a:latin typeface="UD Digi Kyokasho N-R"/>
              <a:cs typeface="UD Digi Kyokasho N-R"/>
            </a:endParaRPr>
          </a:p>
          <a:p>
            <a:pPr marL="12700" marR="5080" indent="57785">
              <a:lnSpc>
                <a:spcPts val="1560"/>
              </a:lnSpc>
              <a:spcBef>
                <a:spcPts val="55"/>
              </a:spcBef>
            </a:pPr>
            <a:r>
              <a:rPr sz="1200" spc="-5" dirty="0">
                <a:latin typeface="UD Digi Kyokasho N-R"/>
                <a:cs typeface="UD Digi Kyokasho N-R"/>
              </a:rPr>
              <a:t>学費を支払う資力があることを証明する書類「米国政府により提出が義務付けられている」銀行口座明細「米国政府により提出が義務付けられている」</a:t>
            </a:r>
            <a:endParaRPr sz="1200">
              <a:latin typeface="UD Digi Kyokasho N-R"/>
              <a:cs typeface="UD Digi Kyokasho N-R"/>
            </a:endParaRPr>
          </a:p>
          <a:p>
            <a:pPr marL="745490" marR="2218690" indent="767715">
              <a:lnSpc>
                <a:spcPct val="107200"/>
              </a:lnSpc>
              <a:spcBef>
                <a:spcPts val="229"/>
              </a:spcBef>
            </a:pPr>
            <a:r>
              <a:rPr sz="1200" spc="-5" dirty="0">
                <a:latin typeface="UD Digi Kyokasho N-R"/>
                <a:cs typeface="UD Digi Kyokasho N-R"/>
              </a:rPr>
              <a:t>略歴が記載されたパスポートのページ承認された英語能力試験のいずれかのスコア</a:t>
            </a:r>
            <a:endParaRPr sz="1200">
              <a:latin typeface="UD Digi Kyokasho N-R"/>
              <a:cs typeface="UD Digi Kyokasho N-R"/>
            </a:endParaRPr>
          </a:p>
          <a:p>
            <a:pPr marL="1118235">
              <a:lnSpc>
                <a:spcPct val="100000"/>
              </a:lnSpc>
              <a:spcBef>
                <a:spcPts val="40"/>
              </a:spcBef>
            </a:pPr>
            <a:r>
              <a:rPr sz="1200" spc="-5" dirty="0">
                <a:latin typeface="UD Digi Kyokasho N-R"/>
                <a:cs typeface="UD Digi Kyokasho N-R"/>
              </a:rPr>
              <a:t>高等学校から直接発行された成績証明書</a:t>
            </a:r>
            <a:endParaRPr sz="1200">
              <a:latin typeface="UD Digi Kyokasho N-R"/>
              <a:cs typeface="UD Digi Kyokasho N-R"/>
            </a:endParaRPr>
          </a:p>
        </p:txBody>
      </p:sp>
      <p:sp>
        <p:nvSpPr>
          <p:cNvPr id="6" name="object 6"/>
          <p:cNvSpPr txBox="1"/>
          <p:nvPr/>
        </p:nvSpPr>
        <p:spPr>
          <a:xfrm>
            <a:off x="11628449" y="6627876"/>
            <a:ext cx="41402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dirty="0">
                <a:latin typeface="UD Digi Kyokasho N-R"/>
                <a:cs typeface="UD Digi Kyokasho N-R"/>
                <a:hlinkClick r:id="rId3"/>
              </a:rPr>
              <a:t>申請手続きに関する詳細は、www.apsu.edu/international</a:t>
            </a:r>
            <a:r>
              <a:rPr sz="1200" spc="-50" dirty="0">
                <a:latin typeface="UD Digi Kyokasho N-R"/>
                <a:cs typeface="UD Digi Kyokasho N-R"/>
                <a:hlinkClick r:id="rId3"/>
              </a:rPr>
              <a:t>。</a:t>
            </a:r>
            <a:r>
              <a:rPr sz="1200" spc="-5" dirty="0">
                <a:latin typeface="UD Digi Kyokasho N-R"/>
                <a:cs typeface="UD Digi Kyokasho N-R"/>
              </a:rPr>
              <a:t>成績証明書やテストのスコアなどの書類は、テストセンターまたは高校から直接送付してください。</a:t>
            </a:r>
            <a:endParaRPr sz="1200">
              <a:latin typeface="UD Digi Kyokasho N-R"/>
              <a:cs typeface="UD Digi Kyokasho N-R"/>
            </a:endParaRPr>
          </a:p>
        </p:txBody>
      </p:sp>
      <p:sp>
        <p:nvSpPr>
          <p:cNvPr id="7" name="object 7"/>
          <p:cNvSpPr txBox="1"/>
          <p:nvPr/>
        </p:nvSpPr>
        <p:spPr>
          <a:xfrm>
            <a:off x="5144325" y="7343444"/>
            <a:ext cx="1701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資料をアップロードする</a:t>
            </a:r>
            <a:endParaRPr sz="1200">
              <a:latin typeface="UD Digi Kyokasho N-R"/>
              <a:cs typeface="UD Digi Kyokasho N-R"/>
            </a:endParaRPr>
          </a:p>
        </p:txBody>
      </p:sp>
      <p:sp>
        <p:nvSpPr>
          <p:cNvPr id="8" name="object 8"/>
          <p:cNvSpPr txBox="1"/>
          <p:nvPr/>
        </p:nvSpPr>
        <p:spPr>
          <a:xfrm>
            <a:off x="11686654" y="7594092"/>
            <a:ext cx="414020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UD Digi Kyokasho N-R"/>
                <a:cs typeface="UD Digi Kyokasho N-R"/>
              </a:rPr>
              <a:t>ドキュメントを提出するには、doc、docx、pdf</a:t>
            </a:r>
            <a:r>
              <a:rPr sz="1200" spc="-10" dirty="0">
                <a:latin typeface="UD Digi Kyokasho N-R"/>
                <a:cs typeface="UD Digi Kyokasho N-R"/>
              </a:rPr>
              <a:t>、または画像</a:t>
            </a:r>
            <a:r>
              <a:rPr sz="1200" spc="-5" dirty="0">
                <a:latin typeface="UD Digi Kyokasho N-R"/>
                <a:cs typeface="UD Digi Kyokasho N-R"/>
              </a:rPr>
              <a:t>ファイルを選択し、ここにアップロードしてください。</a:t>
            </a:r>
            <a:endParaRPr sz="1200">
              <a:latin typeface="UD Digi Kyokasho N-R"/>
              <a:cs typeface="UD Digi Kyokasho N-R"/>
            </a:endParaRPr>
          </a:p>
        </p:txBody>
      </p:sp>
      <p:sp>
        <p:nvSpPr>
          <p:cNvPr id="9" name="object 9"/>
          <p:cNvSpPr txBox="1"/>
          <p:nvPr/>
        </p:nvSpPr>
        <p:spPr>
          <a:xfrm>
            <a:off x="13374623" y="3160902"/>
            <a:ext cx="1584325" cy="1329690"/>
          </a:xfrm>
          <a:prstGeom prst="rect">
            <a:avLst/>
          </a:prstGeom>
        </p:spPr>
        <p:txBody>
          <a:bodyPr vert="horz" wrap="square" lIns="0" tIns="12700" rIns="0" bIns="0" rtlCol="0">
            <a:spAutoFit/>
          </a:bodyPr>
          <a:lstStyle/>
          <a:p>
            <a:pPr marL="466090" marR="5080" indent="-419100">
              <a:lnSpc>
                <a:spcPct val="140000"/>
              </a:lnSpc>
              <a:spcBef>
                <a:spcPts val="100"/>
              </a:spcBef>
            </a:pPr>
            <a:r>
              <a:rPr sz="1200" spc="-5" dirty="0">
                <a:latin typeface="UD Digi Kyokasho N-R"/>
                <a:cs typeface="UD Digi Kyokasho N-R"/>
              </a:rPr>
              <a:t>アプリケーション情報</a:t>
            </a:r>
            <a:r>
              <a:rPr sz="1200" spc="-25" dirty="0">
                <a:latin typeface="UD Digi Kyokasho N-R"/>
                <a:cs typeface="UD Digi Kyokasho N-R"/>
              </a:rPr>
              <a:t>専攻</a:t>
            </a:r>
            <a:endParaRPr sz="1200">
              <a:latin typeface="UD Digi Kyokasho N-R"/>
              <a:cs typeface="UD Digi Kyokasho N-R"/>
            </a:endParaRPr>
          </a:p>
          <a:p>
            <a:pPr marL="478155" marR="335915" indent="-12065">
              <a:lnSpc>
                <a:spcPts val="1370"/>
              </a:lnSpc>
              <a:spcBef>
                <a:spcPts val="315"/>
              </a:spcBef>
            </a:pPr>
            <a:r>
              <a:rPr sz="1200" spc="-15" dirty="0">
                <a:latin typeface="UD Digi Kyokasho N-R"/>
                <a:cs typeface="UD Digi Kyokasho N-R"/>
              </a:rPr>
              <a:t>入学学期</a:t>
            </a:r>
            <a:r>
              <a:rPr sz="1200" spc="-50" dirty="0">
                <a:latin typeface="UD Digi Kyokasho N-R"/>
                <a:cs typeface="UD Digi Kyokasho N-R"/>
              </a:rPr>
              <a:t> </a:t>
            </a:r>
            <a:r>
              <a:rPr sz="1200" spc="-10" dirty="0">
                <a:latin typeface="UD Digi Kyokasho N-R"/>
                <a:cs typeface="UD Digi Kyokasho N-R"/>
              </a:rPr>
              <a:t>学生の種類</a:t>
            </a:r>
            <a:endParaRPr sz="1200">
              <a:latin typeface="UD Digi Kyokasho N-R"/>
              <a:cs typeface="UD Digi Kyokasho N-R"/>
            </a:endParaRPr>
          </a:p>
          <a:p>
            <a:pPr marL="24130">
              <a:lnSpc>
                <a:spcPct val="100000"/>
              </a:lnSpc>
              <a:spcBef>
                <a:spcPts val="85"/>
              </a:spcBef>
            </a:pPr>
            <a:r>
              <a:rPr sz="1200" spc="-10" dirty="0">
                <a:latin typeface="UD Digi Kyokasho N-R"/>
                <a:cs typeface="UD Digi Kyokasho N-R"/>
              </a:rPr>
              <a:t>入学カウンセラー</a:t>
            </a:r>
            <a:endParaRPr sz="1200">
              <a:latin typeface="UD Digi Kyokasho N-R"/>
              <a:cs typeface="UD Digi Kyokasho N-R"/>
            </a:endParaRPr>
          </a:p>
          <a:p>
            <a:pPr marL="12700">
              <a:lnSpc>
                <a:spcPct val="100000"/>
              </a:lnSpc>
              <a:spcBef>
                <a:spcPts val="210"/>
              </a:spcBef>
            </a:pPr>
            <a:r>
              <a:rPr sz="1200" spc="-15" dirty="0">
                <a:latin typeface="UD Digi Kyokasho N-R"/>
                <a:cs typeface="UD Digi Kyokasho N-R"/>
              </a:rPr>
              <a:t>国際業務</a:t>
            </a:r>
            <a:endParaRPr sz="1200">
              <a:latin typeface="UD Digi Kyokasho N-R"/>
              <a:cs typeface="UD Digi Kyokasho N-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192750" cy="8362950"/>
          </a:xfrm>
          <a:prstGeom prst="rect">
            <a:avLst/>
          </a:prstGeom>
        </p:spPr>
      </p:pic>
      <p:sp>
        <p:nvSpPr>
          <p:cNvPr id="3" name="object 3"/>
          <p:cNvSpPr txBox="1"/>
          <p:nvPr/>
        </p:nvSpPr>
        <p:spPr>
          <a:xfrm>
            <a:off x="6104978" y="1812518"/>
            <a:ext cx="2260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この例のようになります</a:t>
            </a:r>
            <a:endParaRPr sz="1600">
              <a:latin typeface="UD Digi Kyokasho N-R"/>
              <a:cs typeface="UD Digi Kyokasho N-R"/>
            </a:endParaRPr>
          </a:p>
        </p:txBody>
      </p:sp>
      <p:sp>
        <p:nvSpPr>
          <p:cNvPr id="4" name="object 4"/>
          <p:cNvSpPr txBox="1"/>
          <p:nvPr/>
        </p:nvSpPr>
        <p:spPr>
          <a:xfrm>
            <a:off x="3287826" y="4131640"/>
            <a:ext cx="22606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「Continue</a:t>
            </a:r>
            <a:r>
              <a:rPr sz="1600" b="1" spc="-10" dirty="0">
                <a:latin typeface="UD Digi Kyokasho N-R"/>
                <a:cs typeface="UD Digi Kyokasho N-R"/>
              </a:rPr>
              <a:t>」をクリック</a:t>
            </a:r>
            <a:endParaRPr sz="1600">
              <a:latin typeface="UD Digi Kyokasho N-R"/>
              <a:cs typeface="UD Digi Kyokasho N-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394" y="34634"/>
            <a:ext cx="18196405" cy="8871240"/>
          </a:xfrm>
          <a:prstGeom prst="rect">
            <a:avLst/>
          </a:prstGeom>
        </p:spPr>
      </p:pic>
      <p:sp>
        <p:nvSpPr>
          <p:cNvPr id="3" name="object 3"/>
          <p:cNvSpPr txBox="1"/>
          <p:nvPr/>
        </p:nvSpPr>
        <p:spPr>
          <a:xfrm>
            <a:off x="4618875" y="2209698"/>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ログイン</a:t>
            </a:r>
            <a:endParaRPr sz="1200">
              <a:latin typeface="UD Digi Kyokasho N-R"/>
              <a:cs typeface="UD Digi Kyokasho N-R"/>
            </a:endParaRPr>
          </a:p>
        </p:txBody>
      </p:sp>
      <p:sp>
        <p:nvSpPr>
          <p:cNvPr id="4" name="object 4"/>
          <p:cNvSpPr txBox="1"/>
          <p:nvPr/>
        </p:nvSpPr>
        <p:spPr>
          <a:xfrm>
            <a:off x="7485659" y="2763850"/>
            <a:ext cx="6944359" cy="610870"/>
          </a:xfrm>
          <a:prstGeom prst="rect">
            <a:avLst/>
          </a:prstGeom>
        </p:spPr>
        <p:txBody>
          <a:bodyPr vert="horz" wrap="square" lIns="0" tIns="60960" rIns="0" bIns="0" rtlCol="0">
            <a:spAutoFit/>
          </a:bodyPr>
          <a:lstStyle/>
          <a:p>
            <a:pPr marL="12700">
              <a:lnSpc>
                <a:spcPct val="100000"/>
              </a:lnSpc>
              <a:spcBef>
                <a:spcPts val="480"/>
              </a:spcBef>
            </a:pPr>
            <a:r>
              <a:rPr sz="1600" b="1" dirty="0">
                <a:latin typeface="UD Digi Kyokasho N-R"/>
                <a:cs typeface="UD Digi Kyokasho N-R"/>
              </a:rPr>
              <a:t>PIN</a:t>
            </a:r>
            <a:r>
              <a:rPr sz="1600" b="1" spc="-5" dirty="0">
                <a:latin typeface="UD Digi Kyokasho N-R"/>
                <a:cs typeface="UD Digi Kyokasho N-R"/>
              </a:rPr>
              <a:t>「暗証番号」があなたのメールアドレスに送信されました</a:t>
            </a:r>
            <a:endParaRPr sz="1600">
              <a:latin typeface="UD Digi Kyokasho N-R"/>
              <a:cs typeface="UD Digi Kyokasho N-R"/>
            </a:endParaRPr>
          </a:p>
          <a:p>
            <a:pPr marL="22225">
              <a:lnSpc>
                <a:spcPct val="100000"/>
              </a:lnSpc>
              <a:spcBef>
                <a:spcPts val="385"/>
              </a:spcBef>
            </a:pPr>
            <a:r>
              <a:rPr sz="1600" b="1" spc="-5" dirty="0">
                <a:latin typeface="UD Digi Kyokasho N-R"/>
                <a:cs typeface="UD Digi Kyokasho N-R"/>
              </a:rPr>
              <a:t>このメールが届かない場合は、迷惑メールやゴミフォルダをご確認ください</a:t>
            </a:r>
            <a:endParaRPr sz="1600">
              <a:latin typeface="UD Digi Kyokasho N-R"/>
              <a:cs typeface="UD Digi Kyokasho N-R"/>
            </a:endParaRPr>
          </a:p>
        </p:txBody>
      </p:sp>
      <p:sp>
        <p:nvSpPr>
          <p:cNvPr id="5" name="object 5"/>
          <p:cNvSpPr txBox="1"/>
          <p:nvPr/>
        </p:nvSpPr>
        <p:spPr>
          <a:xfrm>
            <a:off x="2917202" y="3142881"/>
            <a:ext cx="1168400" cy="560705"/>
          </a:xfrm>
          <a:prstGeom prst="rect">
            <a:avLst/>
          </a:prstGeom>
        </p:spPr>
        <p:txBody>
          <a:bodyPr vert="horz" wrap="square" lIns="0" tIns="97155" rIns="0" bIns="0" rtlCol="0">
            <a:spAutoFit/>
          </a:bodyPr>
          <a:lstStyle/>
          <a:p>
            <a:pPr marL="12700">
              <a:lnSpc>
                <a:spcPct val="100000"/>
              </a:lnSpc>
              <a:spcBef>
                <a:spcPts val="765"/>
              </a:spcBef>
            </a:pPr>
            <a:r>
              <a:rPr sz="1200" dirty="0">
                <a:latin typeface="UD Digi Kyokasho N-R"/>
                <a:cs typeface="UD Digi Kyokasho N-R"/>
              </a:rPr>
              <a:t>送られてきた</a:t>
            </a:r>
            <a:r>
              <a:rPr sz="1200" spc="-25" dirty="0">
                <a:latin typeface="UD Digi Kyokasho N-R"/>
                <a:cs typeface="UD Digi Kyokasho N-R"/>
              </a:rPr>
              <a:t>PIN</a:t>
            </a:r>
            <a:endParaRPr sz="1200">
              <a:latin typeface="UD Digi Kyokasho N-R"/>
              <a:cs typeface="UD Digi Kyokasho N-R"/>
            </a:endParaRPr>
          </a:p>
          <a:p>
            <a:pPr marL="484505">
              <a:lnSpc>
                <a:spcPct val="100000"/>
              </a:lnSpc>
              <a:spcBef>
                <a:spcPts val="670"/>
              </a:spcBef>
            </a:pPr>
            <a:r>
              <a:rPr sz="1200" spc="-15" dirty="0">
                <a:latin typeface="UD Digi Kyokasho N-R"/>
                <a:cs typeface="UD Digi Kyokasho N-R"/>
              </a:rPr>
              <a:t>生年月日</a:t>
            </a:r>
            <a:endParaRPr sz="1200">
              <a:latin typeface="UD Digi Kyokasho N-R"/>
              <a:cs typeface="UD Digi Kyokasho N-R"/>
            </a:endParaRPr>
          </a:p>
        </p:txBody>
      </p:sp>
      <p:sp>
        <p:nvSpPr>
          <p:cNvPr id="6" name="object 6"/>
          <p:cNvSpPr txBox="1"/>
          <p:nvPr/>
        </p:nvSpPr>
        <p:spPr>
          <a:xfrm>
            <a:off x="5575528" y="3704932"/>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月</a:t>
            </a:r>
            <a:endParaRPr sz="1200">
              <a:latin typeface="UD Digi Kyokasho N-R"/>
              <a:cs typeface="UD Digi Kyokasho N-R"/>
            </a:endParaRPr>
          </a:p>
        </p:txBody>
      </p:sp>
      <p:sp>
        <p:nvSpPr>
          <p:cNvPr id="7" name="object 7"/>
          <p:cNvSpPr txBox="1"/>
          <p:nvPr/>
        </p:nvSpPr>
        <p:spPr>
          <a:xfrm>
            <a:off x="6268288" y="3704932"/>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日</a:t>
            </a:r>
            <a:endParaRPr sz="1200">
              <a:latin typeface="UD Digi Kyokasho N-R"/>
              <a:cs typeface="UD Digi Kyokasho N-R"/>
            </a:endParaRPr>
          </a:p>
        </p:txBody>
      </p:sp>
      <p:sp>
        <p:nvSpPr>
          <p:cNvPr id="8" name="object 8"/>
          <p:cNvSpPr txBox="1"/>
          <p:nvPr/>
        </p:nvSpPr>
        <p:spPr>
          <a:xfrm>
            <a:off x="6702932" y="3716731"/>
            <a:ext cx="177800"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UD Digi Kyokasho N-R"/>
                <a:cs typeface="UD Digi Kyokasho N-R"/>
              </a:rPr>
              <a:t>年</a:t>
            </a:r>
            <a:endParaRPr sz="1200">
              <a:latin typeface="UD Digi Kyokasho N-R"/>
              <a:cs typeface="UD Digi Kyokasho N-R"/>
            </a:endParaRPr>
          </a:p>
        </p:txBody>
      </p:sp>
      <p:sp>
        <p:nvSpPr>
          <p:cNvPr id="9" name="object 9"/>
          <p:cNvSpPr txBox="1"/>
          <p:nvPr/>
        </p:nvSpPr>
        <p:spPr>
          <a:xfrm>
            <a:off x="4070451" y="4166361"/>
            <a:ext cx="63500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UD Digi Kyokasho N-R"/>
                <a:cs typeface="UD Digi Kyokasho N-R"/>
              </a:rPr>
              <a:t>ログイン</a:t>
            </a:r>
            <a:endParaRPr sz="1200">
              <a:latin typeface="UD Digi Kyokasho N-R"/>
              <a:cs typeface="UD Digi Kyokasho N-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4754225" cy="4343400"/>
          </a:xfrm>
          <a:prstGeom prst="rect">
            <a:avLst/>
          </a:prstGeom>
        </p:spPr>
      </p:pic>
      <p:sp>
        <p:nvSpPr>
          <p:cNvPr id="3" name="object 3"/>
          <p:cNvSpPr txBox="1"/>
          <p:nvPr/>
        </p:nvSpPr>
        <p:spPr>
          <a:xfrm>
            <a:off x="5995809" y="751624"/>
            <a:ext cx="60198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アカウント作成に必要なPIN</a:t>
            </a:r>
            <a:r>
              <a:rPr sz="1600" b="1" spc="-5" dirty="0">
                <a:latin typeface="UD Digi Kyokasho N-R"/>
                <a:cs typeface="UD Digi Kyokasho N-R"/>
              </a:rPr>
              <a:t>が記載された同様のメールが届きます</a:t>
            </a:r>
            <a:endParaRPr sz="1600">
              <a:latin typeface="UD Digi Kyokasho N-R"/>
              <a:cs typeface="UD Digi Kyokasho N-R"/>
            </a:endParaRPr>
          </a:p>
        </p:txBody>
      </p:sp>
      <p:sp>
        <p:nvSpPr>
          <p:cNvPr id="4" name="object 4"/>
          <p:cNvSpPr txBox="1"/>
          <p:nvPr/>
        </p:nvSpPr>
        <p:spPr>
          <a:xfrm>
            <a:off x="1418285" y="3717035"/>
            <a:ext cx="330200" cy="269240"/>
          </a:xfrm>
          <a:prstGeom prst="rect">
            <a:avLst/>
          </a:prstGeom>
        </p:spPr>
        <p:txBody>
          <a:bodyPr vert="horz" wrap="square" lIns="0" tIns="12700" rIns="0" bIns="0" rtlCol="0">
            <a:spAutoFit/>
          </a:bodyPr>
          <a:lstStyle/>
          <a:p>
            <a:pPr marL="12700">
              <a:lnSpc>
                <a:spcPct val="100000"/>
              </a:lnSpc>
              <a:spcBef>
                <a:spcPts val="100"/>
              </a:spcBef>
            </a:pPr>
            <a:r>
              <a:rPr sz="1600" b="1" spc="-25" dirty="0">
                <a:latin typeface="UD Digi Kyokasho N-R"/>
                <a:cs typeface="UD Digi Kyokasho N-R"/>
              </a:rPr>
              <a:t>PIN</a:t>
            </a:r>
            <a:endParaRPr sz="1600">
              <a:latin typeface="UD Digi Kyokasho N-R"/>
              <a:cs typeface="UD Digi Kyokasho N-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02275" cy="8867775"/>
          </a:xfrm>
          <a:prstGeom prst="rect">
            <a:avLst/>
          </a:prstGeom>
        </p:spPr>
      </p:pic>
      <p:sp>
        <p:nvSpPr>
          <p:cNvPr id="3" name="object 3"/>
          <p:cNvSpPr txBox="1"/>
          <p:nvPr/>
        </p:nvSpPr>
        <p:spPr>
          <a:xfrm>
            <a:off x="7893113" y="3229152"/>
            <a:ext cx="3378200"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送付されたPIN</a:t>
            </a:r>
            <a:r>
              <a:rPr sz="1600" b="1" spc="-5" dirty="0">
                <a:latin typeface="UD Digi Kyokasho N-R"/>
                <a:cs typeface="UD Digi Kyokasho N-R"/>
              </a:rPr>
              <a:t>と生年月日を入力する</a:t>
            </a:r>
            <a:endParaRPr sz="1600">
              <a:latin typeface="UD Digi Kyokasho N-R"/>
              <a:cs typeface="UD Digi Kyokasho N-R"/>
            </a:endParaRPr>
          </a:p>
        </p:txBody>
      </p:sp>
      <p:sp>
        <p:nvSpPr>
          <p:cNvPr id="4" name="object 4"/>
          <p:cNvSpPr txBox="1"/>
          <p:nvPr/>
        </p:nvSpPr>
        <p:spPr>
          <a:xfrm>
            <a:off x="3521697" y="4166501"/>
            <a:ext cx="1550035" cy="269240"/>
          </a:xfrm>
          <a:prstGeom prst="rect">
            <a:avLst/>
          </a:prstGeom>
        </p:spPr>
        <p:txBody>
          <a:bodyPr vert="horz" wrap="square" lIns="0" tIns="12700" rIns="0" bIns="0" rtlCol="0">
            <a:spAutoFit/>
          </a:bodyPr>
          <a:lstStyle/>
          <a:p>
            <a:pPr marL="12700">
              <a:lnSpc>
                <a:spcPct val="100000"/>
              </a:lnSpc>
              <a:spcBef>
                <a:spcPts val="100"/>
              </a:spcBef>
            </a:pPr>
            <a:r>
              <a:rPr sz="1600" b="1" dirty="0">
                <a:latin typeface="UD Digi Kyokasho N-R"/>
                <a:cs typeface="UD Digi Kyokasho N-R"/>
              </a:rPr>
              <a:t>Login</a:t>
            </a:r>
            <a:r>
              <a:rPr sz="1600" b="1" spc="-10" dirty="0">
                <a:latin typeface="UD Digi Kyokasho N-R"/>
                <a:cs typeface="UD Digi Kyokasho N-R"/>
              </a:rPr>
              <a:t>をクリック</a:t>
            </a:r>
            <a:endParaRPr sz="1600">
              <a:latin typeface="UD Digi Kyokasho N-R"/>
              <a:cs typeface="UD Digi Kyokasho N-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02275" cy="8562975"/>
          </a:xfrm>
          <a:prstGeom prst="rect">
            <a:avLst/>
          </a:prstGeom>
        </p:spPr>
      </p:pic>
      <p:sp>
        <p:nvSpPr>
          <p:cNvPr id="3" name="object 3"/>
          <p:cNvSpPr txBox="1"/>
          <p:nvPr/>
        </p:nvSpPr>
        <p:spPr>
          <a:xfrm>
            <a:off x="4108729" y="2162314"/>
            <a:ext cx="10922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パスワード作成</a:t>
            </a:r>
            <a:endParaRPr sz="1200">
              <a:latin typeface="UD Digi Kyokasho N-R"/>
              <a:cs typeface="UD Digi Kyokasho N-R"/>
            </a:endParaRPr>
          </a:p>
        </p:txBody>
      </p:sp>
      <p:sp>
        <p:nvSpPr>
          <p:cNvPr id="4" name="object 4"/>
          <p:cNvSpPr txBox="1"/>
          <p:nvPr/>
        </p:nvSpPr>
        <p:spPr>
          <a:xfrm>
            <a:off x="5326443" y="2371940"/>
            <a:ext cx="6999605" cy="1425575"/>
          </a:xfrm>
          <a:prstGeom prst="rect">
            <a:avLst/>
          </a:prstGeom>
        </p:spPr>
        <p:txBody>
          <a:bodyPr vert="horz" wrap="square" lIns="0" tIns="75565" rIns="0" bIns="0" rtlCol="0">
            <a:spAutoFit/>
          </a:bodyPr>
          <a:lstStyle/>
          <a:p>
            <a:pPr marL="12700">
              <a:lnSpc>
                <a:spcPct val="100000"/>
              </a:lnSpc>
              <a:spcBef>
                <a:spcPts val="595"/>
              </a:spcBef>
            </a:pPr>
            <a:r>
              <a:rPr sz="1200" spc="-5" dirty="0">
                <a:latin typeface="UD Digi Kyokasho N-R"/>
                <a:cs typeface="UD Digi Kyokasho N-R"/>
              </a:rPr>
              <a:t>アカウントのセキュリティのため、パスワードを作成してください</a:t>
            </a:r>
            <a:endParaRPr sz="1200">
              <a:latin typeface="UD Digi Kyokasho N-R"/>
              <a:cs typeface="UD Digi Kyokasho N-R"/>
            </a:endParaRPr>
          </a:p>
          <a:p>
            <a:pPr marL="3628390">
              <a:lnSpc>
                <a:spcPct val="100000"/>
              </a:lnSpc>
              <a:spcBef>
                <a:spcPts val="500"/>
              </a:spcBef>
            </a:pPr>
            <a:r>
              <a:rPr sz="1200" spc="-5" dirty="0">
                <a:latin typeface="UD Digi Kyokasho N-R"/>
                <a:cs typeface="UD Digi Kyokasho N-R"/>
              </a:rPr>
              <a:t>パスワードには、以下を含める必要があります：</a:t>
            </a:r>
            <a:endParaRPr sz="1200">
              <a:latin typeface="UD Digi Kyokasho N-R"/>
              <a:cs typeface="UD Digi Kyokasho N-R"/>
            </a:endParaRPr>
          </a:p>
          <a:p>
            <a:pPr marL="3628390">
              <a:lnSpc>
                <a:spcPct val="100000"/>
              </a:lnSpc>
              <a:spcBef>
                <a:spcPts val="15"/>
              </a:spcBef>
            </a:pPr>
            <a:r>
              <a:rPr sz="1200" dirty="0">
                <a:latin typeface="UD Digi Kyokasho N-R"/>
                <a:cs typeface="UD Digi Kyokasho N-R"/>
              </a:rPr>
              <a:t>少なくともローマ字1</a:t>
            </a:r>
            <a:r>
              <a:rPr sz="1200" spc="-25" dirty="0">
                <a:latin typeface="UD Digi Kyokasho N-R"/>
                <a:cs typeface="UD Digi Kyokasho N-R"/>
              </a:rPr>
              <a:t>文字</a:t>
            </a:r>
            <a:endParaRPr sz="1200">
              <a:latin typeface="UD Digi Kyokasho N-R"/>
              <a:cs typeface="UD Digi Kyokasho N-R"/>
            </a:endParaRPr>
          </a:p>
          <a:p>
            <a:pPr marL="4043679">
              <a:lnSpc>
                <a:spcPct val="100000"/>
              </a:lnSpc>
              <a:spcBef>
                <a:spcPts val="135"/>
              </a:spcBef>
            </a:pPr>
            <a:r>
              <a:rPr sz="1200" dirty="0">
                <a:latin typeface="UD Digi Kyokasho N-R"/>
                <a:cs typeface="UD Digi Kyokasho N-R"/>
              </a:rPr>
              <a:t>ローマ字の大文字1</a:t>
            </a:r>
            <a:r>
              <a:rPr sz="1200" spc="-20" dirty="0">
                <a:latin typeface="UD Digi Kyokasho N-R"/>
                <a:cs typeface="UD Digi Kyokasho N-R"/>
              </a:rPr>
              <a:t>つ以上</a:t>
            </a:r>
            <a:endParaRPr sz="1200">
              <a:latin typeface="UD Digi Kyokasho N-R"/>
              <a:cs typeface="UD Digi Kyokasho N-R"/>
            </a:endParaRPr>
          </a:p>
          <a:p>
            <a:pPr marL="3997325" marR="1774189" indent="-246379">
              <a:lnSpc>
                <a:spcPts val="1330"/>
              </a:lnSpc>
              <a:spcBef>
                <a:spcPts val="150"/>
              </a:spcBef>
            </a:pPr>
            <a:r>
              <a:rPr sz="1200" dirty="0">
                <a:latin typeface="UD Digi Kyokasho N-R"/>
                <a:cs typeface="UD Digi Kyokasho N-R"/>
              </a:rPr>
              <a:t>少なくとも1</a:t>
            </a:r>
            <a:r>
              <a:rPr sz="1200" spc="-15" dirty="0">
                <a:latin typeface="UD Digi Kyokasho N-R"/>
                <a:cs typeface="UD Digi Kyokasho N-R"/>
              </a:rPr>
              <a:t>つの数字</a:t>
            </a:r>
            <a:r>
              <a:rPr sz="1200" dirty="0">
                <a:latin typeface="UD Digi Kyokasho N-R"/>
                <a:cs typeface="UD Digi Kyokasho N-R"/>
              </a:rPr>
              <a:t>少なくとも12</a:t>
            </a:r>
            <a:r>
              <a:rPr sz="1200" spc="-25" dirty="0">
                <a:latin typeface="UD Digi Kyokasho N-R"/>
                <a:cs typeface="UD Digi Kyokasho N-R"/>
              </a:rPr>
              <a:t>文字</a:t>
            </a:r>
            <a:endParaRPr sz="1200">
              <a:latin typeface="UD Digi Kyokasho N-R"/>
              <a:cs typeface="UD Digi Kyokasho N-R"/>
            </a:endParaRPr>
          </a:p>
          <a:p>
            <a:pPr marL="4166870">
              <a:lnSpc>
                <a:spcPts val="1310"/>
              </a:lnSpc>
            </a:pPr>
            <a:r>
              <a:rPr sz="1200" dirty="0">
                <a:latin typeface="UD Digi Kyokasho N-R"/>
                <a:cs typeface="UD Digi Kyokasho N-R"/>
              </a:rPr>
              <a:t>同じパスワードを2</a:t>
            </a:r>
            <a:r>
              <a:rPr sz="1200" spc="-5" dirty="0">
                <a:latin typeface="UD Digi Kyokasho N-R"/>
                <a:cs typeface="UD Digi Kyokasho N-R"/>
              </a:rPr>
              <a:t>回入力する必要がある</a:t>
            </a:r>
            <a:endParaRPr sz="1200">
              <a:latin typeface="UD Digi Kyokasho N-R"/>
              <a:cs typeface="UD Digi Kyokasho N-R"/>
            </a:endParaRPr>
          </a:p>
        </p:txBody>
      </p:sp>
      <p:sp>
        <p:nvSpPr>
          <p:cNvPr id="5" name="object 5"/>
          <p:cNvSpPr txBox="1"/>
          <p:nvPr/>
        </p:nvSpPr>
        <p:spPr>
          <a:xfrm>
            <a:off x="3110776" y="3019920"/>
            <a:ext cx="9398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新パスワード</a:t>
            </a:r>
            <a:endParaRPr sz="1200">
              <a:latin typeface="UD Digi Kyokasho N-R"/>
              <a:cs typeface="UD Digi Kyokasho N-R"/>
            </a:endParaRPr>
          </a:p>
        </p:txBody>
      </p:sp>
      <p:sp>
        <p:nvSpPr>
          <p:cNvPr id="6" name="object 6"/>
          <p:cNvSpPr txBox="1"/>
          <p:nvPr/>
        </p:nvSpPr>
        <p:spPr>
          <a:xfrm>
            <a:off x="1741373" y="3419983"/>
            <a:ext cx="23114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UD Digi Kyokasho N-R"/>
                <a:cs typeface="UD Digi Kyokasho N-R"/>
              </a:rPr>
              <a:t>もう一度新しいパスワードを入力</a:t>
            </a:r>
            <a:endParaRPr sz="1200">
              <a:latin typeface="UD Digi Kyokasho N-R"/>
              <a:cs typeface="UD Digi Kyokasho N-R"/>
            </a:endParaRPr>
          </a:p>
        </p:txBody>
      </p:sp>
      <p:sp>
        <p:nvSpPr>
          <p:cNvPr id="7" name="object 7"/>
          <p:cNvSpPr txBox="1"/>
          <p:nvPr/>
        </p:nvSpPr>
        <p:spPr>
          <a:xfrm>
            <a:off x="4018584" y="4250855"/>
            <a:ext cx="109220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UD Digi Kyokasho N-R"/>
                <a:cs typeface="UD Digi Kyokasho N-R"/>
              </a:rPr>
              <a:t>パスワード設定</a:t>
            </a:r>
            <a:endParaRPr sz="1200">
              <a:latin typeface="UD Digi Kyokasho N-R"/>
              <a:cs typeface="UD Digi Kyokasho N-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40375" cy="8648700"/>
          </a:xfrm>
          <a:prstGeom prst="rect">
            <a:avLst/>
          </a:prstGeom>
        </p:spPr>
      </p:pic>
      <p:sp>
        <p:nvSpPr>
          <p:cNvPr id="3" name="object 3"/>
          <p:cNvSpPr txBox="1"/>
          <p:nvPr/>
        </p:nvSpPr>
        <p:spPr>
          <a:xfrm>
            <a:off x="2035136" y="3236328"/>
            <a:ext cx="4292600"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UD Digi Kyokasho N-R"/>
                <a:cs typeface="UD Digi Kyokasho N-R"/>
              </a:rPr>
              <a:t>新しいパスワードをもう一度入力してください</a:t>
            </a:r>
            <a:endParaRPr sz="1600">
              <a:latin typeface="UD Digi Kyokasho N-R"/>
              <a:cs typeface="UD Digi Kyokasho N-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1315</Words>
  <Application>Microsoft Office PowerPoint</Application>
  <PresentationFormat>Custom</PresentationFormat>
  <Paragraphs>429</Paragraphs>
  <Slides>38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MS Mincho</vt:lpstr>
      <vt:lpstr>MS PMincho</vt:lpstr>
      <vt:lpstr>UD Digi Kyokasho NK-R</vt:lpstr>
      <vt:lpstr>UD Digi Kyokasho NP-R</vt:lpstr>
      <vt:lpstr>UD Digi Kyokasho N-R</vt:lpstr>
      <vt:lpstr>Arial</vt:lpstr>
      <vt:lpstr>Calibri</vt:lpstr>
      <vt:lpstr>Segoe UI Symbol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Rands, David C.</dc:creator>
  <cp:lastModifiedBy>Rands, David C.</cp:lastModifiedBy>
  <cp:revision>1</cp:revision>
  <dcterms:created xsi:type="dcterms:W3CDTF">2024-03-08T19:38:55Z</dcterms:created>
  <dcterms:modified xsi:type="dcterms:W3CDTF">2024-03-08T19:41:10Z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Acrobat 23.8</vt:lpwstr>
  </property>
  <property fmtid="{D5CDD505-2E9C-101B-9397-08002B2CF9AE}" pid="4" name="LastSaved">
    <vt:filetime>2024-03-08T00:00:00Z</vt:filetime>
  </property>
  <property fmtid="{D5CDD505-2E9C-101B-9397-08002B2CF9AE}" pid="5" name="Producer">
    <vt:lpwstr>Adobe Acrobat 23.8 Image Conversion Plug-in</vt:lpwstr>
  </property>
</Properties>
</file>